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4"/>
  </p:sldMasterIdLst>
  <p:sldIdLst>
    <p:sldId id="256" r:id="rId5"/>
    <p:sldId id="257" r:id="rId6"/>
    <p:sldId id="258" r:id="rId7"/>
    <p:sldId id="267" r:id="rId8"/>
    <p:sldId id="259" r:id="rId9"/>
    <p:sldId id="260" r:id="rId10"/>
    <p:sldId id="261" r:id="rId11"/>
    <p:sldId id="262" r:id="rId12"/>
    <p:sldId id="263" r:id="rId13"/>
    <p:sldId id="268" r:id="rId14"/>
    <p:sldId id="264" r:id="rId15"/>
    <p:sldId id="265" r:id="rId16"/>
    <p:sldId id="266"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06B687-9DCA-4D79-9BC3-BB8B0053FB77}" v="4" dt="2022-05-24T12:51:55.9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58" y="1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m Gevers - van Uden" userId="3bc1b155-21dc-4228-af2e-9a69b1d3578e" providerId="ADAL" clId="{E506B687-9DCA-4D79-9BC3-BB8B0053FB77}"/>
    <pc:docChg chg="undo custSel addSld modSld">
      <pc:chgData name="Kim Gevers - van Uden" userId="3bc1b155-21dc-4228-af2e-9a69b1d3578e" providerId="ADAL" clId="{E506B687-9DCA-4D79-9BC3-BB8B0053FB77}" dt="2022-05-24T12:52:08.997" v="371" actId="1076"/>
      <pc:docMkLst>
        <pc:docMk/>
      </pc:docMkLst>
      <pc:sldChg chg="modSp mod">
        <pc:chgData name="Kim Gevers - van Uden" userId="3bc1b155-21dc-4228-af2e-9a69b1d3578e" providerId="ADAL" clId="{E506B687-9DCA-4D79-9BC3-BB8B0053FB77}" dt="2022-05-24T12:37:59.611" v="161" actId="20577"/>
        <pc:sldMkLst>
          <pc:docMk/>
          <pc:sldMk cId="180282277" sldId="260"/>
        </pc:sldMkLst>
        <pc:spChg chg="mod">
          <ac:chgData name="Kim Gevers - van Uden" userId="3bc1b155-21dc-4228-af2e-9a69b1d3578e" providerId="ADAL" clId="{E506B687-9DCA-4D79-9BC3-BB8B0053FB77}" dt="2022-05-24T12:37:59.611" v="161" actId="20577"/>
          <ac:spMkLst>
            <pc:docMk/>
            <pc:sldMk cId="180282277" sldId="260"/>
            <ac:spMk id="3" creationId="{00000000-0000-0000-0000-000000000000}"/>
          </ac:spMkLst>
        </pc:spChg>
      </pc:sldChg>
      <pc:sldChg chg="addSp modSp mod setBg">
        <pc:chgData name="Kim Gevers - van Uden" userId="3bc1b155-21dc-4228-af2e-9a69b1d3578e" providerId="ADAL" clId="{E506B687-9DCA-4D79-9BC3-BB8B0053FB77}" dt="2022-05-24T12:45:24.354" v="220" actId="20577"/>
        <pc:sldMkLst>
          <pc:docMk/>
          <pc:sldMk cId="1792844950" sldId="262"/>
        </pc:sldMkLst>
        <pc:spChg chg="mod">
          <ac:chgData name="Kim Gevers - van Uden" userId="3bc1b155-21dc-4228-af2e-9a69b1d3578e" providerId="ADAL" clId="{E506B687-9DCA-4D79-9BC3-BB8B0053FB77}" dt="2022-05-24T12:41:14.607" v="163" actId="26606"/>
          <ac:spMkLst>
            <pc:docMk/>
            <pc:sldMk cId="1792844950" sldId="262"/>
            <ac:spMk id="2" creationId="{00000000-0000-0000-0000-000000000000}"/>
          </ac:spMkLst>
        </pc:spChg>
        <pc:spChg chg="mod">
          <ac:chgData name="Kim Gevers - van Uden" userId="3bc1b155-21dc-4228-af2e-9a69b1d3578e" providerId="ADAL" clId="{E506B687-9DCA-4D79-9BC3-BB8B0053FB77}" dt="2022-05-24T12:45:24.354" v="220" actId="20577"/>
          <ac:spMkLst>
            <pc:docMk/>
            <pc:sldMk cId="1792844950" sldId="262"/>
            <ac:spMk id="3" creationId="{00000000-0000-0000-0000-000000000000}"/>
          </ac:spMkLst>
        </pc:spChg>
        <pc:spChg chg="add mod">
          <ac:chgData name="Kim Gevers - van Uden" userId="3bc1b155-21dc-4228-af2e-9a69b1d3578e" providerId="ADAL" clId="{E506B687-9DCA-4D79-9BC3-BB8B0053FB77}" dt="2022-05-24T12:41:57.368" v="180" actId="122"/>
          <ac:spMkLst>
            <pc:docMk/>
            <pc:sldMk cId="1792844950" sldId="262"/>
            <ac:spMk id="5" creationId="{B221F131-1640-5A61-2E5C-986CD139ACCB}"/>
          </ac:spMkLst>
        </pc:spChg>
        <pc:picChg chg="add mod">
          <ac:chgData name="Kim Gevers - van Uden" userId="3bc1b155-21dc-4228-af2e-9a69b1d3578e" providerId="ADAL" clId="{E506B687-9DCA-4D79-9BC3-BB8B0053FB77}" dt="2022-05-24T12:41:14.607" v="163" actId="26606"/>
          <ac:picMkLst>
            <pc:docMk/>
            <pc:sldMk cId="1792844950" sldId="262"/>
            <ac:picMk id="4" creationId="{32C063C1-6110-3C15-8BB9-558269AABD1B}"/>
          </ac:picMkLst>
        </pc:picChg>
      </pc:sldChg>
      <pc:sldChg chg="modSp mod">
        <pc:chgData name="Kim Gevers - van Uden" userId="3bc1b155-21dc-4228-af2e-9a69b1d3578e" providerId="ADAL" clId="{E506B687-9DCA-4D79-9BC3-BB8B0053FB77}" dt="2022-05-24T12:46:20.307" v="259" actId="20577"/>
        <pc:sldMkLst>
          <pc:docMk/>
          <pc:sldMk cId="2191795114" sldId="263"/>
        </pc:sldMkLst>
        <pc:spChg chg="mod">
          <ac:chgData name="Kim Gevers - van Uden" userId="3bc1b155-21dc-4228-af2e-9a69b1d3578e" providerId="ADAL" clId="{E506B687-9DCA-4D79-9BC3-BB8B0053FB77}" dt="2022-05-24T12:46:20.307" v="259" actId="20577"/>
          <ac:spMkLst>
            <pc:docMk/>
            <pc:sldMk cId="2191795114" sldId="263"/>
            <ac:spMk id="2" creationId="{00000000-0000-0000-0000-000000000000}"/>
          </ac:spMkLst>
        </pc:spChg>
      </pc:sldChg>
      <pc:sldChg chg="addSp modSp mod">
        <pc:chgData name="Kim Gevers - van Uden" userId="3bc1b155-21dc-4228-af2e-9a69b1d3578e" providerId="ADAL" clId="{E506B687-9DCA-4D79-9BC3-BB8B0053FB77}" dt="2022-05-24T12:50:27.311" v="353" actId="1076"/>
        <pc:sldMkLst>
          <pc:docMk/>
          <pc:sldMk cId="3318747492" sldId="264"/>
        </pc:sldMkLst>
        <pc:spChg chg="mod">
          <ac:chgData name="Kim Gevers - van Uden" userId="3bc1b155-21dc-4228-af2e-9a69b1d3578e" providerId="ADAL" clId="{E506B687-9DCA-4D79-9BC3-BB8B0053FB77}" dt="2022-05-24T12:50:22.275" v="352" actId="1076"/>
          <ac:spMkLst>
            <pc:docMk/>
            <pc:sldMk cId="3318747492" sldId="264"/>
            <ac:spMk id="3" creationId="{00000000-0000-0000-0000-000000000000}"/>
          </ac:spMkLst>
        </pc:spChg>
        <pc:picChg chg="add mod">
          <ac:chgData name="Kim Gevers - van Uden" userId="3bc1b155-21dc-4228-af2e-9a69b1d3578e" providerId="ADAL" clId="{E506B687-9DCA-4D79-9BC3-BB8B0053FB77}" dt="2022-05-24T12:50:27.311" v="353" actId="1076"/>
          <ac:picMkLst>
            <pc:docMk/>
            <pc:sldMk cId="3318747492" sldId="264"/>
            <ac:picMk id="4" creationId="{A359BDDC-D379-4C98-31EA-3677C20030F5}"/>
          </ac:picMkLst>
        </pc:picChg>
      </pc:sldChg>
      <pc:sldChg chg="addSp delSp modSp mod setBg">
        <pc:chgData name="Kim Gevers - van Uden" userId="3bc1b155-21dc-4228-af2e-9a69b1d3578e" providerId="ADAL" clId="{E506B687-9DCA-4D79-9BC3-BB8B0053FB77}" dt="2022-05-24T12:52:08.997" v="371" actId="1076"/>
        <pc:sldMkLst>
          <pc:docMk/>
          <pc:sldMk cId="2047800283" sldId="266"/>
        </pc:sldMkLst>
        <pc:spChg chg="mod">
          <ac:chgData name="Kim Gevers - van Uden" userId="3bc1b155-21dc-4228-af2e-9a69b1d3578e" providerId="ADAL" clId="{E506B687-9DCA-4D79-9BC3-BB8B0053FB77}" dt="2022-05-24T12:52:08.997" v="371" actId="1076"/>
          <ac:spMkLst>
            <pc:docMk/>
            <pc:sldMk cId="2047800283" sldId="266"/>
            <ac:spMk id="2" creationId="{00000000-0000-0000-0000-000000000000}"/>
          </ac:spMkLst>
        </pc:spChg>
        <pc:spChg chg="add del mod">
          <ac:chgData name="Kim Gevers - van Uden" userId="3bc1b155-21dc-4228-af2e-9a69b1d3578e" providerId="ADAL" clId="{E506B687-9DCA-4D79-9BC3-BB8B0053FB77}" dt="2022-05-24T12:51:36.166" v="368" actId="478"/>
          <ac:spMkLst>
            <pc:docMk/>
            <pc:sldMk cId="2047800283" sldId="266"/>
            <ac:spMk id="5" creationId="{6C36C27B-E03F-9292-CFC2-7F6F3B550263}"/>
          </ac:spMkLst>
        </pc:spChg>
        <pc:spChg chg="add del">
          <ac:chgData name="Kim Gevers - van Uden" userId="3bc1b155-21dc-4228-af2e-9a69b1d3578e" providerId="ADAL" clId="{E506B687-9DCA-4D79-9BC3-BB8B0053FB77}" dt="2022-05-24T12:50:59.721" v="358" actId="26606"/>
          <ac:spMkLst>
            <pc:docMk/>
            <pc:sldMk cId="2047800283" sldId="266"/>
            <ac:spMk id="8" creationId="{F69610C7-B7FE-F585-B6A1-D7C115BDD734}"/>
          </ac:spMkLst>
        </pc:spChg>
        <pc:spChg chg="add">
          <ac:chgData name="Kim Gevers - van Uden" userId="3bc1b155-21dc-4228-af2e-9a69b1d3578e" providerId="ADAL" clId="{E506B687-9DCA-4D79-9BC3-BB8B0053FB77}" dt="2022-05-24T12:52:02.413" v="370" actId="26606"/>
          <ac:spMkLst>
            <pc:docMk/>
            <pc:sldMk cId="2047800283" sldId="266"/>
            <ac:spMk id="39" creationId="{B8FE8EF1-7AF2-4864-A8DE-7EE3481DA1D4}"/>
          </ac:spMkLst>
        </pc:spChg>
        <pc:spChg chg="add">
          <ac:chgData name="Kim Gevers - van Uden" userId="3bc1b155-21dc-4228-af2e-9a69b1d3578e" providerId="ADAL" clId="{E506B687-9DCA-4D79-9BC3-BB8B0053FB77}" dt="2022-05-24T12:52:02.413" v="370" actId="26606"/>
          <ac:spMkLst>
            <pc:docMk/>
            <pc:sldMk cId="2047800283" sldId="266"/>
            <ac:spMk id="41" creationId="{76CB6AE4-A444-41E5-A744-47F048A15E7D}"/>
          </ac:spMkLst>
        </pc:spChg>
        <pc:spChg chg="add">
          <ac:chgData name="Kim Gevers - van Uden" userId="3bc1b155-21dc-4228-af2e-9a69b1d3578e" providerId="ADAL" clId="{E506B687-9DCA-4D79-9BC3-BB8B0053FB77}" dt="2022-05-24T12:52:02.413" v="370" actId="26606"/>
          <ac:spMkLst>
            <pc:docMk/>
            <pc:sldMk cId="2047800283" sldId="266"/>
            <ac:spMk id="43" creationId="{B4BAC1B2-6636-4CB3-8018-BAAE8A0456CC}"/>
          </ac:spMkLst>
        </pc:spChg>
        <pc:spChg chg="add">
          <ac:chgData name="Kim Gevers - van Uden" userId="3bc1b155-21dc-4228-af2e-9a69b1d3578e" providerId="ADAL" clId="{E506B687-9DCA-4D79-9BC3-BB8B0053FB77}" dt="2022-05-24T12:52:02.413" v="370" actId="26606"/>
          <ac:spMkLst>
            <pc:docMk/>
            <pc:sldMk cId="2047800283" sldId="266"/>
            <ac:spMk id="45" creationId="{99E51F2A-41B1-4159-8DCF-C9E46EDC595D}"/>
          </ac:spMkLst>
        </pc:spChg>
        <pc:spChg chg="add">
          <ac:chgData name="Kim Gevers - van Uden" userId="3bc1b155-21dc-4228-af2e-9a69b1d3578e" providerId="ADAL" clId="{E506B687-9DCA-4D79-9BC3-BB8B0053FB77}" dt="2022-05-24T12:52:02.413" v="370" actId="26606"/>
          <ac:spMkLst>
            <pc:docMk/>
            <pc:sldMk cId="2047800283" sldId="266"/>
            <ac:spMk id="75" creationId="{FE8CCA1D-3EED-438C-8DF2-1F365B6F1CC5}"/>
          </ac:spMkLst>
        </pc:spChg>
        <pc:spChg chg="add">
          <ac:chgData name="Kim Gevers - van Uden" userId="3bc1b155-21dc-4228-af2e-9a69b1d3578e" providerId="ADAL" clId="{E506B687-9DCA-4D79-9BC3-BB8B0053FB77}" dt="2022-05-24T12:52:02.413" v="370" actId="26606"/>
          <ac:spMkLst>
            <pc:docMk/>
            <pc:sldMk cId="2047800283" sldId="266"/>
            <ac:spMk id="77" creationId="{32D9B158-7DEE-41F9-AC1A-4F746D42820B}"/>
          </ac:spMkLst>
        </pc:spChg>
        <pc:grpChg chg="add">
          <ac:chgData name="Kim Gevers - van Uden" userId="3bc1b155-21dc-4228-af2e-9a69b1d3578e" providerId="ADAL" clId="{E506B687-9DCA-4D79-9BC3-BB8B0053FB77}" dt="2022-05-24T12:52:02.413" v="370" actId="26606"/>
          <ac:grpSpMkLst>
            <pc:docMk/>
            <pc:sldMk cId="2047800283" sldId="266"/>
            <ac:grpSpMk id="11" creationId="{7B7EFD05-5F12-420E-8AEF-74D5EF9D58BC}"/>
          </ac:grpSpMkLst>
        </pc:grpChg>
        <pc:grpChg chg="add">
          <ac:chgData name="Kim Gevers - van Uden" userId="3bc1b155-21dc-4228-af2e-9a69b1d3578e" providerId="ADAL" clId="{E506B687-9DCA-4D79-9BC3-BB8B0053FB77}" dt="2022-05-24T12:52:02.413" v="370" actId="26606"/>
          <ac:grpSpMkLst>
            <pc:docMk/>
            <pc:sldMk cId="2047800283" sldId="266"/>
            <ac:grpSpMk id="25" creationId="{B64F33C7-E158-4057-87E7-6F42AA6D034A}"/>
          </ac:grpSpMkLst>
        </pc:grpChg>
        <pc:grpChg chg="add">
          <ac:chgData name="Kim Gevers - van Uden" userId="3bc1b155-21dc-4228-af2e-9a69b1d3578e" providerId="ADAL" clId="{E506B687-9DCA-4D79-9BC3-BB8B0053FB77}" dt="2022-05-24T12:52:02.413" v="370" actId="26606"/>
          <ac:grpSpMkLst>
            <pc:docMk/>
            <pc:sldMk cId="2047800283" sldId="266"/>
            <ac:grpSpMk id="47" creationId="{4868BDA6-98C8-4E7B-8A59-1162BE9390A7}"/>
          </ac:grpSpMkLst>
        </pc:grpChg>
        <pc:grpChg chg="add">
          <ac:chgData name="Kim Gevers - van Uden" userId="3bc1b155-21dc-4228-af2e-9a69b1d3578e" providerId="ADAL" clId="{E506B687-9DCA-4D79-9BC3-BB8B0053FB77}" dt="2022-05-24T12:52:02.413" v="370" actId="26606"/>
          <ac:grpSpMkLst>
            <pc:docMk/>
            <pc:sldMk cId="2047800283" sldId="266"/>
            <ac:grpSpMk id="61" creationId="{12B2B893-BDFC-47A3-A8C8-B3351994BF99}"/>
          </ac:grpSpMkLst>
        </pc:grpChg>
        <pc:picChg chg="add del mod replId">
          <ac:chgData name="Kim Gevers - van Uden" userId="3bc1b155-21dc-4228-af2e-9a69b1d3578e" providerId="ADAL" clId="{E506B687-9DCA-4D79-9BC3-BB8B0053FB77}" dt="2022-05-24T12:51:31.172" v="366" actId="478"/>
          <ac:picMkLst>
            <pc:docMk/>
            <pc:sldMk cId="2047800283" sldId="266"/>
            <ac:picMk id="4" creationId="{00000000-0000-0000-0000-000000000000}"/>
          </ac:picMkLst>
        </pc:picChg>
        <pc:picChg chg="add del">
          <ac:chgData name="Kim Gevers - van Uden" userId="3bc1b155-21dc-4228-af2e-9a69b1d3578e" providerId="ADAL" clId="{E506B687-9DCA-4D79-9BC3-BB8B0053FB77}" dt="2022-05-24T12:50:59.721" v="358" actId="26606"/>
          <ac:picMkLst>
            <pc:docMk/>
            <pc:sldMk cId="2047800283" sldId="266"/>
            <ac:picMk id="4" creationId="{00000000-0000-0000-0000-000000000000}"/>
          </ac:picMkLst>
        </pc:picChg>
        <pc:picChg chg="add mod">
          <ac:chgData name="Kim Gevers - van Uden" userId="3bc1b155-21dc-4228-af2e-9a69b1d3578e" providerId="ADAL" clId="{E506B687-9DCA-4D79-9BC3-BB8B0053FB77}" dt="2022-05-24T12:52:02.413" v="370" actId="26606"/>
          <ac:picMkLst>
            <pc:docMk/>
            <pc:sldMk cId="2047800283" sldId="266"/>
            <ac:picMk id="6" creationId="{F3E2CDE4-969D-6EA6-C5CA-028EFFC275CD}"/>
          </ac:picMkLst>
        </pc:picChg>
      </pc:sldChg>
      <pc:sldChg chg="modSp new mod">
        <pc:chgData name="Kim Gevers - van Uden" userId="3bc1b155-21dc-4228-af2e-9a69b1d3578e" providerId="ADAL" clId="{E506B687-9DCA-4D79-9BC3-BB8B0053FB77}" dt="2022-05-24T12:44:33.929" v="204"/>
        <pc:sldMkLst>
          <pc:docMk/>
          <pc:sldMk cId="1481468831" sldId="267"/>
        </pc:sldMkLst>
        <pc:spChg chg="mod">
          <ac:chgData name="Kim Gevers - van Uden" userId="3bc1b155-21dc-4228-af2e-9a69b1d3578e" providerId="ADAL" clId="{E506B687-9DCA-4D79-9BC3-BB8B0053FB77}" dt="2022-05-24T12:44:09.018" v="203" actId="20577"/>
          <ac:spMkLst>
            <pc:docMk/>
            <pc:sldMk cId="1481468831" sldId="267"/>
            <ac:spMk id="2" creationId="{BA2C72B6-041F-07AB-8D0F-F287ECFD94F2}"/>
          </ac:spMkLst>
        </pc:spChg>
        <pc:spChg chg="mod">
          <ac:chgData name="Kim Gevers - van Uden" userId="3bc1b155-21dc-4228-af2e-9a69b1d3578e" providerId="ADAL" clId="{E506B687-9DCA-4D79-9BC3-BB8B0053FB77}" dt="2022-05-24T12:44:33.929" v="204"/>
          <ac:spMkLst>
            <pc:docMk/>
            <pc:sldMk cId="1481468831" sldId="267"/>
            <ac:spMk id="3" creationId="{B1A24158-09D3-7BD4-4A24-33DC57A02C60}"/>
          </ac:spMkLst>
        </pc:spChg>
      </pc:sldChg>
      <pc:sldChg chg="modSp new mod">
        <pc:chgData name="Kim Gevers - van Uden" userId="3bc1b155-21dc-4228-af2e-9a69b1d3578e" providerId="ADAL" clId="{E506B687-9DCA-4D79-9BC3-BB8B0053FB77}" dt="2022-05-24T12:48:39.699" v="347" actId="20577"/>
        <pc:sldMkLst>
          <pc:docMk/>
          <pc:sldMk cId="2851967008" sldId="268"/>
        </pc:sldMkLst>
        <pc:spChg chg="mod">
          <ac:chgData name="Kim Gevers - van Uden" userId="3bc1b155-21dc-4228-af2e-9a69b1d3578e" providerId="ADAL" clId="{E506B687-9DCA-4D79-9BC3-BB8B0053FB77}" dt="2022-05-24T12:46:11.164" v="239" actId="20577"/>
          <ac:spMkLst>
            <pc:docMk/>
            <pc:sldMk cId="2851967008" sldId="268"/>
            <ac:spMk id="2" creationId="{09C89F58-7B41-8880-4BD7-55EB267AF12C}"/>
          </ac:spMkLst>
        </pc:spChg>
        <pc:spChg chg="mod">
          <ac:chgData name="Kim Gevers - van Uden" userId="3bc1b155-21dc-4228-af2e-9a69b1d3578e" providerId="ADAL" clId="{E506B687-9DCA-4D79-9BC3-BB8B0053FB77}" dt="2022-05-24T12:48:39.699" v="347" actId="20577"/>
          <ac:spMkLst>
            <pc:docMk/>
            <pc:sldMk cId="2851967008" sldId="268"/>
            <ac:spMk id="3" creationId="{985245B6-E3E1-F49C-2265-2B63F36ED37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nl-NL"/>
              <a:t>Klik om stijl te bewerken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8DA8E9EA-A4C2-4E6C-AEAA-9AE873922496}"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82A9D3B-BA53-42A2-8CF7-32920DC9A9A2}" type="slidenum">
              <a:rPr lang="en-US" smtClean="0"/>
              <a:t>‹nr.›</a:t>
            </a:fld>
            <a:endParaRPr lang="en-US"/>
          </a:p>
        </p:txBody>
      </p:sp>
    </p:spTree>
    <p:extLst>
      <p:ext uri="{BB962C8B-B14F-4D97-AF65-F5344CB8AC3E}">
        <p14:creationId xmlns:p14="http://schemas.microsoft.com/office/powerpoint/2010/main" val="1733309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nl-NL"/>
              <a:t>Klik om stijl te bewerken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8DA8E9EA-A4C2-4E6C-AEAA-9AE873922496}"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82A9D3B-BA53-42A2-8CF7-32920DC9A9A2}" type="slidenum">
              <a:rPr lang="en-US" smtClean="0"/>
              <a:t>‹nr.›</a:t>
            </a:fld>
            <a:endParaRPr lang="en-US"/>
          </a:p>
        </p:txBody>
      </p:sp>
    </p:spTree>
    <p:extLst>
      <p:ext uri="{BB962C8B-B14F-4D97-AF65-F5344CB8AC3E}">
        <p14:creationId xmlns:p14="http://schemas.microsoft.com/office/powerpoint/2010/main" val="865666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nl-NL"/>
              <a:t>Klik om stijl te bewerken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8DA8E9EA-A4C2-4E6C-AEAA-9AE873922496}"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82A9D3B-BA53-42A2-8CF7-32920DC9A9A2}" type="slidenum">
              <a:rPr lang="en-US" smtClean="0"/>
              <a:t>‹nr.›</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60097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nl-NL"/>
              <a:t>Klik om stijl te bewerken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nl-NL"/>
              <a:t>Klikken om de tekststijl van het model te bewerken</a:t>
            </a:r>
          </a:p>
        </p:txBody>
      </p:sp>
      <p:sp>
        <p:nvSpPr>
          <p:cNvPr id="5" name="Date Placeholder 4"/>
          <p:cNvSpPr>
            <a:spLocks noGrp="1"/>
          </p:cNvSpPr>
          <p:nvPr>
            <p:ph type="dt" sz="half" idx="10"/>
          </p:nvPr>
        </p:nvSpPr>
        <p:spPr/>
        <p:txBody>
          <a:bodyPr/>
          <a:lstStyle/>
          <a:p>
            <a:fld id="{8DA8E9EA-A4C2-4E6C-AEAA-9AE873922496}" type="datetimeFigureOut">
              <a:rPr lang="en-US" smtClean="0"/>
              <a:t>5/24/2022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82A9D3B-BA53-42A2-8CF7-32920DC9A9A2}" type="slidenum">
              <a:rPr lang="en-US" smtClean="0"/>
              <a:t>‹nr.›</a:t>
            </a:fld>
            <a:endParaRPr lang="en-US"/>
          </a:p>
        </p:txBody>
      </p:sp>
    </p:spTree>
    <p:extLst>
      <p:ext uri="{BB962C8B-B14F-4D97-AF65-F5344CB8AC3E}">
        <p14:creationId xmlns:p14="http://schemas.microsoft.com/office/powerpoint/2010/main" val="16482502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nl-NL"/>
              <a:t>Klik om stijl te bewerken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nl-NL"/>
              <a:t>Klikken om de tekststijl van het model te bewerken</a:t>
            </a:r>
          </a:p>
        </p:txBody>
      </p:sp>
      <p:sp>
        <p:nvSpPr>
          <p:cNvPr id="5" name="Date Placeholder 4"/>
          <p:cNvSpPr>
            <a:spLocks noGrp="1"/>
          </p:cNvSpPr>
          <p:nvPr>
            <p:ph type="dt" sz="half" idx="10"/>
          </p:nvPr>
        </p:nvSpPr>
        <p:spPr/>
        <p:txBody>
          <a:bodyPr/>
          <a:lstStyle/>
          <a:p>
            <a:fld id="{8DA8E9EA-A4C2-4E6C-AEAA-9AE873922496}" type="datetimeFigureOut">
              <a:rPr lang="en-US" smtClean="0"/>
              <a:t>5/24/2022</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82A9D3B-BA53-42A2-8CF7-32920DC9A9A2}" type="slidenum">
              <a:rPr lang="en-US" smtClean="0"/>
              <a:t>‹nr.›</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413993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nl-NL"/>
              <a:t>Klik om stijl te bewerken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nl-NL"/>
              <a:t>Klikken om de tekststijl van het model te bewerken</a:t>
            </a:r>
          </a:p>
        </p:txBody>
      </p:sp>
      <p:sp>
        <p:nvSpPr>
          <p:cNvPr id="5" name="Date Placeholder 4"/>
          <p:cNvSpPr>
            <a:spLocks noGrp="1"/>
          </p:cNvSpPr>
          <p:nvPr>
            <p:ph type="dt" sz="half" idx="10"/>
          </p:nvPr>
        </p:nvSpPr>
        <p:spPr/>
        <p:txBody>
          <a:bodyPr/>
          <a:lstStyle/>
          <a:p>
            <a:fld id="{8DA8E9EA-A4C2-4E6C-AEAA-9AE873922496}" type="datetimeFigureOut">
              <a:rPr lang="en-US" smtClean="0"/>
              <a:t>5/24/2022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82A9D3B-BA53-42A2-8CF7-32920DC9A9A2}" type="slidenum">
              <a:rPr lang="en-US" smtClean="0"/>
              <a:t>‹nr.›</a:t>
            </a:fld>
            <a:endParaRPr lang="en-US"/>
          </a:p>
        </p:txBody>
      </p:sp>
    </p:spTree>
    <p:extLst>
      <p:ext uri="{BB962C8B-B14F-4D97-AF65-F5344CB8AC3E}">
        <p14:creationId xmlns:p14="http://schemas.microsoft.com/office/powerpoint/2010/main" val="19896418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ncho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8DA8E9EA-A4C2-4E6C-AEAA-9AE873922496}"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82A9D3B-BA53-42A2-8CF7-32920DC9A9A2}" type="slidenum">
              <a:rPr lang="en-US" smtClean="0"/>
              <a:t>‹nr.›</a:t>
            </a:fld>
            <a:endParaRPr lang="en-US"/>
          </a:p>
        </p:txBody>
      </p:sp>
    </p:spTree>
    <p:extLst>
      <p:ext uri="{BB962C8B-B14F-4D97-AF65-F5344CB8AC3E}">
        <p14:creationId xmlns:p14="http://schemas.microsoft.com/office/powerpoint/2010/main" val="803808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nl-NL"/>
              <a:t>Klik om stijl te bewerken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8DA8E9EA-A4C2-4E6C-AEAA-9AE873922496}"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82A9D3B-BA53-42A2-8CF7-32920DC9A9A2}" type="slidenum">
              <a:rPr lang="en-US" smtClean="0"/>
              <a:t>‹nr.›</a:t>
            </a:fld>
            <a:endParaRPr lang="en-US"/>
          </a:p>
        </p:txBody>
      </p:sp>
    </p:spTree>
    <p:extLst>
      <p:ext uri="{BB962C8B-B14F-4D97-AF65-F5344CB8AC3E}">
        <p14:creationId xmlns:p14="http://schemas.microsoft.com/office/powerpoint/2010/main" val="818706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nl-NL"/>
              <a:t>Klik om stijl te bewerken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8DA8E9EA-A4C2-4E6C-AEAA-9AE873922496}"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82A9D3B-BA53-42A2-8CF7-32920DC9A9A2}" type="slidenum">
              <a:rPr lang="en-US" smtClean="0"/>
              <a:t>‹nr.›</a:t>
            </a:fld>
            <a:endParaRPr lang="en-US"/>
          </a:p>
        </p:txBody>
      </p:sp>
    </p:spTree>
    <p:extLst>
      <p:ext uri="{BB962C8B-B14F-4D97-AF65-F5344CB8AC3E}">
        <p14:creationId xmlns:p14="http://schemas.microsoft.com/office/powerpoint/2010/main" val="679021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8DA8E9EA-A4C2-4E6C-AEAA-9AE873922496}"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82A9D3B-BA53-42A2-8CF7-32920DC9A9A2}" type="slidenum">
              <a:rPr lang="en-US" smtClean="0"/>
              <a:t>‹nr.›</a:t>
            </a:fld>
            <a:endParaRPr lang="en-US"/>
          </a:p>
        </p:txBody>
      </p:sp>
    </p:spTree>
    <p:extLst>
      <p:ext uri="{BB962C8B-B14F-4D97-AF65-F5344CB8AC3E}">
        <p14:creationId xmlns:p14="http://schemas.microsoft.com/office/powerpoint/2010/main" val="3389208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8DA8E9EA-A4C2-4E6C-AEAA-9AE873922496}" type="datetimeFigureOut">
              <a:rPr lang="en-US" smtClean="0"/>
              <a:t>5/24/2022</a:t>
            </a:fld>
            <a:endParaRPr lang="en-US"/>
          </a:p>
        </p:txBody>
      </p:sp>
      <p:sp>
        <p:nvSpPr>
          <p:cNvPr id="6" name="Footer Placeholder 5"/>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82A9D3B-BA53-42A2-8CF7-32920DC9A9A2}" type="slidenum">
              <a:rPr lang="en-US" smtClean="0"/>
              <a:t>‹nr.›</a:t>
            </a:fld>
            <a:endParaRPr lang="en-US"/>
          </a:p>
        </p:txBody>
      </p:sp>
    </p:spTree>
    <p:extLst>
      <p:ext uri="{BB962C8B-B14F-4D97-AF65-F5344CB8AC3E}">
        <p14:creationId xmlns:p14="http://schemas.microsoft.com/office/powerpoint/2010/main" val="4267764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a:t>Klik om stijl te bewerken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8DA8E9EA-A4C2-4E6C-AEAA-9AE873922496}" type="datetimeFigureOut">
              <a:rPr lang="en-US" smtClean="0"/>
              <a:t>5/24/2022</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82A9D3B-BA53-42A2-8CF7-32920DC9A9A2}" type="slidenum">
              <a:rPr lang="en-US" smtClean="0"/>
              <a:t>‹nr.›</a:t>
            </a:fld>
            <a:endParaRPr lang="en-US"/>
          </a:p>
        </p:txBody>
      </p:sp>
    </p:spTree>
    <p:extLst>
      <p:ext uri="{BB962C8B-B14F-4D97-AF65-F5344CB8AC3E}">
        <p14:creationId xmlns:p14="http://schemas.microsoft.com/office/powerpoint/2010/main" val="422194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8DA8E9EA-A4C2-4E6C-AEAA-9AE873922496}" type="datetimeFigureOut">
              <a:rPr lang="en-US" smtClean="0"/>
              <a:t>5/24/2022</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82A9D3B-BA53-42A2-8CF7-32920DC9A9A2}" type="slidenum">
              <a:rPr lang="en-US" smtClean="0"/>
              <a:t>‹nr.›</a:t>
            </a:fld>
            <a:endParaRPr lang="en-US"/>
          </a:p>
        </p:txBody>
      </p:sp>
    </p:spTree>
    <p:extLst>
      <p:ext uri="{BB962C8B-B14F-4D97-AF65-F5344CB8AC3E}">
        <p14:creationId xmlns:p14="http://schemas.microsoft.com/office/powerpoint/2010/main" val="2273069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A8E9EA-A4C2-4E6C-AEAA-9AE873922496}" type="datetimeFigureOut">
              <a:rPr lang="en-US" smtClean="0"/>
              <a:t>5/24/2022</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82A9D3B-BA53-42A2-8CF7-32920DC9A9A2}" type="slidenum">
              <a:rPr lang="en-US" smtClean="0"/>
              <a:t>‹nr.›</a:t>
            </a:fld>
            <a:endParaRPr lang="en-US"/>
          </a:p>
        </p:txBody>
      </p:sp>
    </p:spTree>
    <p:extLst>
      <p:ext uri="{BB962C8B-B14F-4D97-AF65-F5344CB8AC3E}">
        <p14:creationId xmlns:p14="http://schemas.microsoft.com/office/powerpoint/2010/main" val="1422367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nl-NL"/>
              <a:t>Klik om stijl te bewerken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8DA8E9EA-A4C2-4E6C-AEAA-9AE873922496}" type="datetimeFigureOut">
              <a:rPr lang="en-US" smtClean="0"/>
              <a:t>5/24/2022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82A9D3B-BA53-42A2-8CF7-32920DC9A9A2}" type="slidenum">
              <a:rPr lang="en-US" smtClean="0"/>
              <a:t>‹nr.›</a:t>
            </a:fld>
            <a:endParaRPr lang="en-US"/>
          </a:p>
        </p:txBody>
      </p:sp>
    </p:spTree>
    <p:extLst>
      <p:ext uri="{BB962C8B-B14F-4D97-AF65-F5344CB8AC3E}">
        <p14:creationId xmlns:p14="http://schemas.microsoft.com/office/powerpoint/2010/main" val="260054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nl-NL"/>
              <a:t>Klik om stijl te bewerken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8DA8E9EA-A4C2-4E6C-AEAA-9AE873922496}" type="datetimeFigureOut">
              <a:rPr lang="en-US" smtClean="0"/>
              <a:t>5/24/2022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82A9D3B-BA53-42A2-8CF7-32920DC9A9A2}" type="slidenum">
              <a:rPr lang="en-US" smtClean="0"/>
              <a:t>‹nr.›</a:t>
            </a:fld>
            <a:endParaRPr lang="en-US"/>
          </a:p>
        </p:txBody>
      </p:sp>
    </p:spTree>
    <p:extLst>
      <p:ext uri="{BB962C8B-B14F-4D97-AF65-F5344CB8AC3E}">
        <p14:creationId xmlns:p14="http://schemas.microsoft.com/office/powerpoint/2010/main" val="2967650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nl-NL"/>
              <a:t>Klik om stijl te bewerken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DA8E9EA-A4C2-4E6C-AEAA-9AE873922496}" type="datetimeFigureOut">
              <a:rPr lang="en-US" smtClean="0"/>
              <a:t>5/24/2022</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82A9D3B-BA53-42A2-8CF7-32920DC9A9A2}" type="slidenum">
              <a:rPr lang="en-US" smtClean="0"/>
              <a:t>‹nr.›</a:t>
            </a:fld>
            <a:endParaRPr lang="en-US"/>
          </a:p>
        </p:txBody>
      </p:sp>
    </p:spTree>
    <p:extLst>
      <p:ext uri="{BB962C8B-B14F-4D97-AF65-F5344CB8AC3E}">
        <p14:creationId xmlns:p14="http://schemas.microsoft.com/office/powerpoint/2010/main" val="4117848039"/>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useBgFill="1">
        <p:nvSpPr>
          <p:cNvPr id="44" name="Rectangle 8">
            <a:extLst>
              <a:ext uri="{FF2B5EF4-FFF2-40B4-BE49-F238E27FC236}">
                <a16:creationId xmlns:a16="http://schemas.microsoft.com/office/drawing/2014/main" id="{B4BAC1B2-6636-4CB3-8018-BAAE8A0456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5" name="Rectangle 10">
            <a:extLst>
              <a:ext uri="{FF2B5EF4-FFF2-40B4-BE49-F238E27FC236}">
                <a16:creationId xmlns:a16="http://schemas.microsoft.com/office/drawing/2014/main" id="{99E51F2A-41B1-4159-8DCF-C9E46EDC59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047" y="935646"/>
            <a:ext cx="4851190" cy="4968016"/>
          </a:xfrm>
          <a:prstGeom prst="rect">
            <a:avLst/>
          </a:prstGeom>
          <a:solidFill>
            <a:schemeClr val="bg1"/>
          </a:solidFill>
          <a:ln w="12700" cap="sq">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4868BDA6-98C8-4E7B-8A59-1162BE9390A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87364" y="228600"/>
            <a:ext cx="2851523" cy="6638625"/>
            <a:chOff x="2487613" y="285750"/>
            <a:chExt cx="2428875" cy="5654676"/>
          </a:xfrm>
        </p:grpSpPr>
        <p:sp>
          <p:nvSpPr>
            <p:cNvPr id="14" name="Freeform 11">
              <a:extLst>
                <a:ext uri="{FF2B5EF4-FFF2-40B4-BE49-F238E27FC236}">
                  <a16:creationId xmlns:a16="http://schemas.microsoft.com/office/drawing/2014/main" id="{D81ADA10-FA3B-405F-86D4-1BA4D4140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5" name="Freeform 12">
              <a:extLst>
                <a:ext uri="{FF2B5EF4-FFF2-40B4-BE49-F238E27FC236}">
                  <a16:creationId xmlns:a16="http://schemas.microsoft.com/office/drawing/2014/main" id="{D4F2022F-50BA-40A0-9DE3-95D8E5D847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6" name="Freeform 13">
              <a:extLst>
                <a:ext uri="{FF2B5EF4-FFF2-40B4-BE49-F238E27FC236}">
                  <a16:creationId xmlns:a16="http://schemas.microsoft.com/office/drawing/2014/main" id="{D45B3AAD-CD8F-42A9-8911-746584CB4F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7" name="Freeform 14">
              <a:extLst>
                <a:ext uri="{FF2B5EF4-FFF2-40B4-BE49-F238E27FC236}">
                  <a16:creationId xmlns:a16="http://schemas.microsoft.com/office/drawing/2014/main" id="{1B5BBA15-98B5-49B1-BFAA-70496407C6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8" name="Freeform 15">
              <a:extLst>
                <a:ext uri="{FF2B5EF4-FFF2-40B4-BE49-F238E27FC236}">
                  <a16:creationId xmlns:a16="http://schemas.microsoft.com/office/drawing/2014/main" id="{1426328E-D8AD-4CF3-84C4-EADAF4B7CC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9" name="Freeform 16">
              <a:extLst>
                <a:ext uri="{FF2B5EF4-FFF2-40B4-BE49-F238E27FC236}">
                  <a16:creationId xmlns:a16="http://schemas.microsoft.com/office/drawing/2014/main" id="{6D173D77-4FAE-4B6E-BCA3-88C023DEA7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0" name="Freeform 17">
              <a:extLst>
                <a:ext uri="{FF2B5EF4-FFF2-40B4-BE49-F238E27FC236}">
                  <a16:creationId xmlns:a16="http://schemas.microsoft.com/office/drawing/2014/main" id="{D2F3C6ED-3296-4551-890C-E00636FC45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1" name="Freeform 18">
              <a:extLst>
                <a:ext uri="{FF2B5EF4-FFF2-40B4-BE49-F238E27FC236}">
                  <a16:creationId xmlns:a16="http://schemas.microsoft.com/office/drawing/2014/main" id="{CCD94978-E895-4165-8420-BFD493A48B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2" name="Freeform 19">
              <a:extLst>
                <a:ext uri="{FF2B5EF4-FFF2-40B4-BE49-F238E27FC236}">
                  <a16:creationId xmlns:a16="http://schemas.microsoft.com/office/drawing/2014/main" id="{2D296B6E-5119-44C6-8316-91B13AC22B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3" name="Freeform 20">
              <a:extLst>
                <a:ext uri="{FF2B5EF4-FFF2-40B4-BE49-F238E27FC236}">
                  <a16:creationId xmlns:a16="http://schemas.microsoft.com/office/drawing/2014/main" id="{9718EC72-EF07-434B-86CA-F9FB74FA47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4" name="Freeform 21">
              <a:extLst>
                <a:ext uri="{FF2B5EF4-FFF2-40B4-BE49-F238E27FC236}">
                  <a16:creationId xmlns:a16="http://schemas.microsoft.com/office/drawing/2014/main" id="{4A84889A-F40B-4581-B8FF-D34D3EC211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6" name="Freeform 22">
              <a:extLst>
                <a:ext uri="{FF2B5EF4-FFF2-40B4-BE49-F238E27FC236}">
                  <a16:creationId xmlns:a16="http://schemas.microsoft.com/office/drawing/2014/main" id="{EEA5C22F-63E7-4E2A-9135-6820FC6B8C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7" name="Group 26">
            <a:extLst>
              <a:ext uri="{FF2B5EF4-FFF2-40B4-BE49-F238E27FC236}">
                <a16:creationId xmlns:a16="http://schemas.microsoft.com/office/drawing/2014/main" id="{12B2B893-BDFC-47A3-A8C8-B3351994BF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14579" y="-786"/>
            <a:ext cx="2356675" cy="6854040"/>
            <a:chOff x="6627813" y="194833"/>
            <a:chExt cx="1952625" cy="5678918"/>
          </a:xfrm>
        </p:grpSpPr>
        <p:sp>
          <p:nvSpPr>
            <p:cNvPr id="28" name="Freeform 27">
              <a:extLst>
                <a:ext uri="{FF2B5EF4-FFF2-40B4-BE49-F238E27FC236}">
                  <a16:creationId xmlns:a16="http://schemas.microsoft.com/office/drawing/2014/main" id="{8D083C0B-408E-4195-B8E1-33451B8A3C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9" name="Freeform 28">
              <a:extLst>
                <a:ext uri="{FF2B5EF4-FFF2-40B4-BE49-F238E27FC236}">
                  <a16:creationId xmlns:a16="http://schemas.microsoft.com/office/drawing/2014/main" id="{7C7442FE-70AA-4B30-9386-0E011A0A92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30" name="Freeform 29">
              <a:extLst>
                <a:ext uri="{FF2B5EF4-FFF2-40B4-BE49-F238E27FC236}">
                  <a16:creationId xmlns:a16="http://schemas.microsoft.com/office/drawing/2014/main" id="{6183366D-5F8A-40D5-9D35-25286ECB4F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1" name="Freeform 30">
              <a:extLst>
                <a:ext uri="{FF2B5EF4-FFF2-40B4-BE49-F238E27FC236}">
                  <a16:creationId xmlns:a16="http://schemas.microsoft.com/office/drawing/2014/main" id="{F9E4E29F-ED9B-42DE-8858-A3B54120E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2" name="Freeform 31">
              <a:extLst>
                <a:ext uri="{FF2B5EF4-FFF2-40B4-BE49-F238E27FC236}">
                  <a16:creationId xmlns:a16="http://schemas.microsoft.com/office/drawing/2014/main" id="{75C77770-2C7D-4356-A1C0-F3B10DCCC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3" name="Freeform 32">
              <a:extLst>
                <a:ext uri="{FF2B5EF4-FFF2-40B4-BE49-F238E27FC236}">
                  <a16:creationId xmlns:a16="http://schemas.microsoft.com/office/drawing/2014/main" id="{A583B398-24D3-452A-9279-409D85D4C3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4" name="Freeform 33">
              <a:extLst>
                <a:ext uri="{FF2B5EF4-FFF2-40B4-BE49-F238E27FC236}">
                  <a16:creationId xmlns:a16="http://schemas.microsoft.com/office/drawing/2014/main" id="{8592BE0E-0BF6-4FE9-ABD6-7B7188BFD1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5" name="Freeform 34">
              <a:extLst>
                <a:ext uri="{FF2B5EF4-FFF2-40B4-BE49-F238E27FC236}">
                  <a16:creationId xmlns:a16="http://schemas.microsoft.com/office/drawing/2014/main" id="{C3D34FBF-02FF-4A36-BD2F-560F61252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6" name="Freeform 35">
              <a:extLst>
                <a:ext uri="{FF2B5EF4-FFF2-40B4-BE49-F238E27FC236}">
                  <a16:creationId xmlns:a16="http://schemas.microsoft.com/office/drawing/2014/main" id="{F7F01C2A-5852-4E78-87E5-9639938154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7" name="Freeform 36">
              <a:extLst>
                <a:ext uri="{FF2B5EF4-FFF2-40B4-BE49-F238E27FC236}">
                  <a16:creationId xmlns:a16="http://schemas.microsoft.com/office/drawing/2014/main" id="{3F3D15E2-E389-4E28-815C-9F1EF53878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8" name="Freeform 37">
              <a:extLst>
                <a:ext uri="{FF2B5EF4-FFF2-40B4-BE49-F238E27FC236}">
                  <a16:creationId xmlns:a16="http://schemas.microsoft.com/office/drawing/2014/main" id="{933BD079-DCEA-44C2-A3ED-3919F996F1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47" name="Freeform 38">
              <a:extLst>
                <a:ext uri="{FF2B5EF4-FFF2-40B4-BE49-F238E27FC236}">
                  <a16:creationId xmlns:a16="http://schemas.microsoft.com/office/drawing/2014/main" id="{760D82AC-986D-4E9A-9989-BB83B349D4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 name="Titel 1"/>
          <p:cNvSpPr>
            <a:spLocks noGrp="1"/>
          </p:cNvSpPr>
          <p:nvPr>
            <p:ph type="ctrTitle"/>
          </p:nvPr>
        </p:nvSpPr>
        <p:spPr>
          <a:xfrm>
            <a:off x="8307463" y="618229"/>
            <a:ext cx="3830161" cy="3841735"/>
          </a:xfrm>
        </p:spPr>
        <p:txBody>
          <a:bodyPr>
            <a:normAutofit/>
          </a:bodyPr>
          <a:lstStyle/>
          <a:p>
            <a:r>
              <a:rPr lang="nl-NL" sz="4200" dirty="0"/>
              <a:t>E.H.B.O. </a:t>
            </a:r>
            <a:br>
              <a:rPr lang="nl-NL" sz="4200" dirty="0"/>
            </a:br>
            <a:r>
              <a:rPr lang="nl-NL" sz="4200" dirty="0"/>
              <a:t>bij verstikking of verslikking.</a:t>
            </a:r>
            <a:endParaRPr lang="en-US" sz="4200" dirty="0"/>
          </a:p>
        </p:txBody>
      </p:sp>
      <p:sp>
        <p:nvSpPr>
          <p:cNvPr id="3" name="Ondertitel 2"/>
          <p:cNvSpPr>
            <a:spLocks noGrp="1"/>
          </p:cNvSpPr>
          <p:nvPr>
            <p:ph type="subTitle" idx="1"/>
          </p:nvPr>
        </p:nvSpPr>
        <p:spPr>
          <a:xfrm>
            <a:off x="8324602" y="4777379"/>
            <a:ext cx="3181598" cy="1126283"/>
          </a:xfrm>
        </p:spPr>
        <p:txBody>
          <a:bodyPr>
            <a:normAutofit/>
          </a:bodyPr>
          <a:lstStyle/>
          <a:p>
            <a:r>
              <a:rPr lang="en-US" dirty="0"/>
              <a:t>BBL MZ3 &amp; 4 </a:t>
            </a:r>
            <a:r>
              <a:rPr lang="en-US" dirty="0" err="1"/>
              <a:t>lj</a:t>
            </a:r>
            <a:r>
              <a:rPr lang="en-US" dirty="0"/>
              <a:t> 2.</a:t>
            </a:r>
          </a:p>
        </p:txBody>
      </p:sp>
      <p:pic>
        <p:nvPicPr>
          <p:cNvPr id="4" name="Afbeelding 3" descr="Afbeelding met persoon&#10;&#10;Automatisch gegenereerde beschrijving"/>
          <p:cNvPicPr>
            <a:picLocks noChangeAspect="1"/>
          </p:cNvPicPr>
          <p:nvPr/>
        </p:nvPicPr>
        <p:blipFill>
          <a:blip r:embed="rId2"/>
          <a:stretch>
            <a:fillRect/>
          </a:stretch>
        </p:blipFill>
        <p:spPr>
          <a:xfrm>
            <a:off x="1532580" y="1250067"/>
            <a:ext cx="3007710" cy="4326599"/>
          </a:xfrm>
          <a:prstGeom prst="rect">
            <a:avLst/>
          </a:prstGeom>
        </p:spPr>
      </p:pic>
      <p:sp>
        <p:nvSpPr>
          <p:cNvPr id="48" name="Rectangle 40">
            <a:extLst>
              <a:ext uri="{FF2B5EF4-FFF2-40B4-BE49-F238E27FC236}">
                <a16:creationId xmlns:a16="http://schemas.microsoft.com/office/drawing/2014/main" id="{FE8CCA1D-3EED-438C-8DF2-1F365B6F1C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7355"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3" name="Freeform 33">
            <a:extLst>
              <a:ext uri="{FF2B5EF4-FFF2-40B4-BE49-F238E27FC236}">
                <a16:creationId xmlns:a16="http://schemas.microsoft.com/office/drawing/2014/main" id="{32D9B158-7DEE-41F9-AC1A-4F746D428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087355"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23424741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C89F58-7B41-8880-4BD7-55EB267AF12C}"/>
              </a:ext>
            </a:extLst>
          </p:cNvPr>
          <p:cNvSpPr>
            <a:spLocks noGrp="1"/>
          </p:cNvSpPr>
          <p:nvPr>
            <p:ph type="title"/>
          </p:nvPr>
        </p:nvSpPr>
        <p:spPr/>
        <p:txBody>
          <a:bodyPr/>
          <a:lstStyle/>
          <a:p>
            <a:r>
              <a:rPr lang="nl-NL" dirty="0" err="1"/>
              <a:t>Heimlich</a:t>
            </a:r>
            <a:r>
              <a:rPr lang="nl-NL" dirty="0"/>
              <a:t>-manoeuvre</a:t>
            </a:r>
          </a:p>
        </p:txBody>
      </p:sp>
      <p:sp>
        <p:nvSpPr>
          <p:cNvPr id="3" name="Tijdelijke aanduiding voor inhoud 2">
            <a:extLst>
              <a:ext uri="{FF2B5EF4-FFF2-40B4-BE49-F238E27FC236}">
                <a16:creationId xmlns:a16="http://schemas.microsoft.com/office/drawing/2014/main" id="{985245B6-E3E1-F49C-2265-2B63F36ED372}"/>
              </a:ext>
            </a:extLst>
          </p:cNvPr>
          <p:cNvSpPr>
            <a:spLocks noGrp="1"/>
          </p:cNvSpPr>
          <p:nvPr>
            <p:ph idx="1"/>
          </p:nvPr>
        </p:nvSpPr>
        <p:spPr/>
        <p:txBody>
          <a:bodyPr/>
          <a:lstStyle/>
          <a:p>
            <a:r>
              <a:rPr lang="nl-NL" dirty="0"/>
              <a:t>Hoe verder…</a:t>
            </a:r>
          </a:p>
          <a:p>
            <a:r>
              <a:rPr lang="nl-NL" dirty="0"/>
              <a:t>Herhaal de schouderslagen als de verstopping ook met de </a:t>
            </a:r>
            <a:r>
              <a:rPr lang="nl-NL" dirty="0" err="1"/>
              <a:t>Heimlich</a:t>
            </a:r>
            <a:r>
              <a:rPr lang="nl-NL" dirty="0"/>
              <a:t>-manoeuvre niet is verholpen. Blijf de schouderslagen en de </a:t>
            </a:r>
            <a:r>
              <a:rPr lang="nl-NL" dirty="0" err="1"/>
              <a:t>Heimlich</a:t>
            </a:r>
            <a:r>
              <a:rPr lang="nl-NL" dirty="0"/>
              <a:t>-manoeuvre afwisselen (5x </a:t>
            </a:r>
            <a:r>
              <a:rPr lang="nl-NL" dirty="0" err="1"/>
              <a:t>heimlich-manoevre</a:t>
            </a:r>
            <a:r>
              <a:rPr lang="nl-NL" dirty="0"/>
              <a:t> afgewisseld met 5 schouderslagen) totdat:</a:t>
            </a:r>
          </a:p>
          <a:p>
            <a:endParaRPr lang="nl-NL" dirty="0"/>
          </a:p>
          <a:p>
            <a:r>
              <a:rPr lang="nl-NL" dirty="0"/>
              <a:t>de luchtweg vrij is;</a:t>
            </a:r>
          </a:p>
          <a:p>
            <a:r>
              <a:rPr lang="nl-NL" dirty="0"/>
              <a:t>de zorgvrager bewusteloos raakt. Start in dat geval met de reanimatie;</a:t>
            </a:r>
          </a:p>
          <a:p>
            <a:r>
              <a:rPr lang="nl-NL" dirty="0"/>
              <a:t>professionele hulp het van je overneemt.</a:t>
            </a:r>
          </a:p>
          <a:p>
            <a:endParaRPr lang="nl-NL" dirty="0"/>
          </a:p>
        </p:txBody>
      </p:sp>
    </p:spTree>
    <p:extLst>
      <p:ext uri="{BB962C8B-B14F-4D97-AF65-F5344CB8AC3E}">
        <p14:creationId xmlns:p14="http://schemas.microsoft.com/office/powerpoint/2010/main" val="2851967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				112 bellen.</a:t>
            </a:r>
            <a:endParaRPr lang="en-US" dirty="0"/>
          </a:p>
        </p:txBody>
      </p:sp>
      <p:sp>
        <p:nvSpPr>
          <p:cNvPr id="3" name="Tijdelijke aanduiding voor inhoud 2"/>
          <p:cNvSpPr>
            <a:spLocks noGrp="1"/>
          </p:cNvSpPr>
          <p:nvPr>
            <p:ph idx="1"/>
          </p:nvPr>
        </p:nvSpPr>
        <p:spPr>
          <a:xfrm>
            <a:off x="2592925" y="1628775"/>
            <a:ext cx="8915400" cy="3777622"/>
          </a:xfrm>
        </p:spPr>
        <p:txBody>
          <a:bodyPr/>
          <a:lstStyle/>
          <a:p>
            <a:pPr marL="0" indent="0">
              <a:buNone/>
            </a:pPr>
            <a:r>
              <a:rPr lang="nl-NL" dirty="0"/>
              <a:t>Wanneer je 112 belt zullen ze je eerst vragen wie je nodig hebt. Politie, brandweer of ambulance?</a:t>
            </a:r>
          </a:p>
          <a:p>
            <a:pPr marL="0" indent="0">
              <a:buNone/>
            </a:pPr>
            <a:r>
              <a:rPr lang="nl-NL" dirty="0"/>
              <a:t>. Benoem met wie ze spreken.</a:t>
            </a:r>
          </a:p>
          <a:p>
            <a:pPr marL="0" indent="0">
              <a:buNone/>
            </a:pPr>
            <a:r>
              <a:rPr lang="nl-NL" dirty="0"/>
              <a:t>. Benoem waarom je belt. Wat er aan de hand is. Hoe is de cliënt er aan toe?</a:t>
            </a:r>
          </a:p>
          <a:p>
            <a:pPr marL="0" indent="0">
              <a:buNone/>
            </a:pPr>
            <a:r>
              <a:rPr lang="nl-NL" dirty="0"/>
              <a:t>. Benoem de locatie waar je bent. Wees hierin zo duidelijk  mogelijk! Dus adres maar ook bijvoorbeeld op welke verdieping of ruimte je bent.</a:t>
            </a:r>
          </a:p>
          <a:p>
            <a:pPr marL="0" indent="0">
              <a:buNone/>
            </a:pPr>
            <a:r>
              <a:rPr lang="nl-NL" dirty="0"/>
              <a:t>. Blijf ALTIJD aan de lijn! Zet je mobiel op handsfree.</a:t>
            </a:r>
            <a:endParaRPr lang="en-US" dirty="0"/>
          </a:p>
        </p:txBody>
      </p:sp>
      <p:pic>
        <p:nvPicPr>
          <p:cNvPr id="4" name="Afbeelding 3">
            <a:extLst>
              <a:ext uri="{FF2B5EF4-FFF2-40B4-BE49-F238E27FC236}">
                <a16:creationId xmlns:a16="http://schemas.microsoft.com/office/drawing/2014/main" id="{A359BDDC-D379-4C98-31EA-3677C20030F5}"/>
              </a:ext>
            </a:extLst>
          </p:cNvPr>
          <p:cNvPicPr>
            <a:picLocks noChangeAspect="1"/>
          </p:cNvPicPr>
          <p:nvPr/>
        </p:nvPicPr>
        <p:blipFill>
          <a:blip r:embed="rId2"/>
          <a:stretch>
            <a:fillRect/>
          </a:stretch>
        </p:blipFill>
        <p:spPr>
          <a:xfrm>
            <a:off x="8420100" y="4291972"/>
            <a:ext cx="3343275" cy="2228850"/>
          </a:xfrm>
          <a:prstGeom prst="rect">
            <a:avLst/>
          </a:prstGeom>
        </p:spPr>
      </p:pic>
    </p:spTree>
    <p:extLst>
      <p:ext uri="{BB962C8B-B14F-4D97-AF65-F5344CB8AC3E}">
        <p14:creationId xmlns:p14="http://schemas.microsoft.com/office/powerpoint/2010/main" val="3318747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				Oefenen.</a:t>
            </a:r>
            <a:endParaRPr lang="en-US" dirty="0"/>
          </a:p>
        </p:txBody>
      </p:sp>
      <p:sp>
        <p:nvSpPr>
          <p:cNvPr id="3" name="Tijdelijke aanduiding voor inhoud 2"/>
          <p:cNvSpPr>
            <a:spLocks noGrp="1"/>
          </p:cNvSpPr>
          <p:nvPr>
            <p:ph idx="1"/>
          </p:nvPr>
        </p:nvSpPr>
        <p:spPr/>
        <p:txBody>
          <a:bodyPr/>
          <a:lstStyle/>
          <a:p>
            <a:pPr marL="0" indent="0">
              <a:buNone/>
            </a:pPr>
            <a:endParaRPr lang="nl-NL" dirty="0"/>
          </a:p>
          <a:p>
            <a:pPr marL="0" indent="0">
              <a:buNone/>
            </a:pPr>
            <a:r>
              <a:rPr lang="nl-NL" dirty="0"/>
              <a:t>De docent gaat met een aantal van jullie oefenen met het bellen met 112.</a:t>
            </a:r>
          </a:p>
          <a:p>
            <a:pPr marL="0" indent="0">
              <a:buNone/>
            </a:pPr>
            <a:endParaRPr lang="en-US" dirty="0"/>
          </a:p>
        </p:txBody>
      </p:sp>
      <p:pic>
        <p:nvPicPr>
          <p:cNvPr id="4" name="Afbeelding 3"/>
          <p:cNvPicPr>
            <a:picLocks noChangeAspect="1"/>
          </p:cNvPicPr>
          <p:nvPr/>
        </p:nvPicPr>
        <p:blipFill>
          <a:blip r:embed="rId2"/>
          <a:stretch>
            <a:fillRect/>
          </a:stretch>
        </p:blipFill>
        <p:spPr>
          <a:xfrm>
            <a:off x="4562066" y="4062413"/>
            <a:ext cx="2162175" cy="2114550"/>
          </a:xfrm>
          <a:prstGeom prst="rect">
            <a:avLst/>
          </a:prstGeom>
        </p:spPr>
      </p:pic>
    </p:spTree>
    <p:extLst>
      <p:ext uri="{BB962C8B-B14F-4D97-AF65-F5344CB8AC3E}">
        <p14:creationId xmlns:p14="http://schemas.microsoft.com/office/powerpoint/2010/main" val="41336650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7B7EFD05-5F12-420E-8AEF-74D5EF9D58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2" name="Freeform 11">
              <a:extLst>
                <a:ext uri="{FF2B5EF4-FFF2-40B4-BE49-F238E27FC236}">
                  <a16:creationId xmlns:a16="http://schemas.microsoft.com/office/drawing/2014/main" id="{6B6786B7-9BA0-488B-8C6B-1C5BB4E2A5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3" name="Freeform 12">
              <a:extLst>
                <a:ext uri="{FF2B5EF4-FFF2-40B4-BE49-F238E27FC236}">
                  <a16:creationId xmlns:a16="http://schemas.microsoft.com/office/drawing/2014/main" id="{ACF6C842-D596-43D3-B584-5672E0D331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4" name="Freeform 13">
              <a:extLst>
                <a:ext uri="{FF2B5EF4-FFF2-40B4-BE49-F238E27FC236}">
                  <a16:creationId xmlns:a16="http://schemas.microsoft.com/office/drawing/2014/main" id="{6DF84F3E-35FA-497B-B6FA-F453E82F32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5" name="Freeform 14">
              <a:extLst>
                <a:ext uri="{FF2B5EF4-FFF2-40B4-BE49-F238E27FC236}">
                  <a16:creationId xmlns:a16="http://schemas.microsoft.com/office/drawing/2014/main" id="{2846D7FA-E05C-448E-B156-F77C205A1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6" name="Freeform 15">
              <a:extLst>
                <a:ext uri="{FF2B5EF4-FFF2-40B4-BE49-F238E27FC236}">
                  <a16:creationId xmlns:a16="http://schemas.microsoft.com/office/drawing/2014/main" id="{E269AD3A-E6B6-4322-A013-276CBC1B08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7" name="Freeform 16">
              <a:extLst>
                <a:ext uri="{FF2B5EF4-FFF2-40B4-BE49-F238E27FC236}">
                  <a16:creationId xmlns:a16="http://schemas.microsoft.com/office/drawing/2014/main" id="{CEFB9F00-6239-4BF6-B439-D16231B24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8" name="Freeform 17">
              <a:extLst>
                <a:ext uri="{FF2B5EF4-FFF2-40B4-BE49-F238E27FC236}">
                  <a16:creationId xmlns:a16="http://schemas.microsoft.com/office/drawing/2014/main" id="{74D1DDDB-FC85-40C5-9225-06312C4515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9" name="Freeform 18">
              <a:extLst>
                <a:ext uri="{FF2B5EF4-FFF2-40B4-BE49-F238E27FC236}">
                  <a16:creationId xmlns:a16="http://schemas.microsoft.com/office/drawing/2014/main" id="{E9217709-40C1-4F4A-AB69-8A693608AB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0" name="Freeform 19">
              <a:extLst>
                <a:ext uri="{FF2B5EF4-FFF2-40B4-BE49-F238E27FC236}">
                  <a16:creationId xmlns:a16="http://schemas.microsoft.com/office/drawing/2014/main" id="{ACCD26D6-BC97-43F5-B803-5838985FCC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1" name="Freeform 20">
              <a:extLst>
                <a:ext uri="{FF2B5EF4-FFF2-40B4-BE49-F238E27FC236}">
                  <a16:creationId xmlns:a16="http://schemas.microsoft.com/office/drawing/2014/main" id="{8136022F-2988-42E2-90E1-617D189FF1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2" name="Freeform 21">
              <a:extLst>
                <a:ext uri="{FF2B5EF4-FFF2-40B4-BE49-F238E27FC236}">
                  <a16:creationId xmlns:a16="http://schemas.microsoft.com/office/drawing/2014/main" id="{03859925-85FA-4D69-A0AB-6F827E3B5C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3" name="Freeform 22">
              <a:extLst>
                <a:ext uri="{FF2B5EF4-FFF2-40B4-BE49-F238E27FC236}">
                  <a16:creationId xmlns:a16="http://schemas.microsoft.com/office/drawing/2014/main" id="{BAE65FC7-970A-4DCC-9FB4-CF0F7496A9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5" name="Group 24">
            <a:extLst>
              <a:ext uri="{FF2B5EF4-FFF2-40B4-BE49-F238E27FC236}">
                <a16:creationId xmlns:a16="http://schemas.microsoft.com/office/drawing/2014/main" id="{B64F33C7-E158-4057-87E7-6F42AA6D03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157"/>
            <a:ext cx="2356675" cy="6853096"/>
            <a:chOff x="6627813" y="195610"/>
            <a:chExt cx="1952625" cy="5678141"/>
          </a:xfrm>
        </p:grpSpPr>
        <p:sp>
          <p:nvSpPr>
            <p:cNvPr id="26" name="Freeform 27">
              <a:extLst>
                <a:ext uri="{FF2B5EF4-FFF2-40B4-BE49-F238E27FC236}">
                  <a16:creationId xmlns:a16="http://schemas.microsoft.com/office/drawing/2014/main" id="{26714E66-FCC0-42F6-B127-0F91203BC5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7" name="Freeform 28">
              <a:extLst>
                <a:ext uri="{FF2B5EF4-FFF2-40B4-BE49-F238E27FC236}">
                  <a16:creationId xmlns:a16="http://schemas.microsoft.com/office/drawing/2014/main" id="{7E0BD3C9-F0D9-4A53-87DF-71D17D328D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8" name="Freeform 29">
              <a:extLst>
                <a:ext uri="{FF2B5EF4-FFF2-40B4-BE49-F238E27FC236}">
                  <a16:creationId xmlns:a16="http://schemas.microsoft.com/office/drawing/2014/main" id="{DFA9FE4C-FCED-4A9A-9E43-358EB75011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9" name="Freeform 30">
              <a:extLst>
                <a:ext uri="{FF2B5EF4-FFF2-40B4-BE49-F238E27FC236}">
                  <a16:creationId xmlns:a16="http://schemas.microsoft.com/office/drawing/2014/main" id="{E5D5BB28-15EC-4D32-9C05-C2206AF9E2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0" name="Freeform 31">
              <a:extLst>
                <a:ext uri="{FF2B5EF4-FFF2-40B4-BE49-F238E27FC236}">
                  <a16:creationId xmlns:a16="http://schemas.microsoft.com/office/drawing/2014/main" id="{06210E9D-4080-4566-B32A-3A8BE356F8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1" name="Freeform 32">
              <a:extLst>
                <a:ext uri="{FF2B5EF4-FFF2-40B4-BE49-F238E27FC236}">
                  <a16:creationId xmlns:a16="http://schemas.microsoft.com/office/drawing/2014/main" id="{894D3505-0982-40B2-8131-1B6BFF2736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2" name="Freeform 33">
              <a:extLst>
                <a:ext uri="{FF2B5EF4-FFF2-40B4-BE49-F238E27FC236}">
                  <a16:creationId xmlns:a16="http://schemas.microsoft.com/office/drawing/2014/main" id="{11598CAB-0965-48D6-999C-91450C50DE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3" name="Freeform 34">
              <a:extLst>
                <a:ext uri="{FF2B5EF4-FFF2-40B4-BE49-F238E27FC236}">
                  <a16:creationId xmlns:a16="http://schemas.microsoft.com/office/drawing/2014/main" id="{29E94126-468A-4060-BCBC-DC3806A4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4" name="Freeform 35">
              <a:extLst>
                <a:ext uri="{FF2B5EF4-FFF2-40B4-BE49-F238E27FC236}">
                  <a16:creationId xmlns:a16="http://schemas.microsoft.com/office/drawing/2014/main" id="{438F3422-C112-405B-B955-7B16907214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5" name="Freeform 36">
              <a:extLst>
                <a:ext uri="{FF2B5EF4-FFF2-40B4-BE49-F238E27FC236}">
                  <a16:creationId xmlns:a16="http://schemas.microsoft.com/office/drawing/2014/main" id="{C99C65FC-23C1-4B1D-A385-29B46619D2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6" name="Freeform 37">
              <a:extLst>
                <a:ext uri="{FF2B5EF4-FFF2-40B4-BE49-F238E27FC236}">
                  <a16:creationId xmlns:a16="http://schemas.microsoft.com/office/drawing/2014/main" id="{53D192C3-5E79-4B85-98D0-8F6C681CDC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7" name="Freeform 38">
              <a:extLst>
                <a:ext uri="{FF2B5EF4-FFF2-40B4-BE49-F238E27FC236}">
                  <a16:creationId xmlns:a16="http://schemas.microsoft.com/office/drawing/2014/main" id="{8709C0CF-D42A-4EE0-9C30-B0B72C69AD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39" name="Rectangle 38">
            <a:extLst>
              <a:ext uri="{FF2B5EF4-FFF2-40B4-BE49-F238E27FC236}">
                <a16:creationId xmlns:a16="http://schemas.microsoft.com/office/drawing/2014/main" id="{B8FE8EF1-7AF2-4864-A8DE-7EE3481DA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1" name="Freeform 6">
            <a:extLst>
              <a:ext uri="{FF2B5EF4-FFF2-40B4-BE49-F238E27FC236}">
                <a16:creationId xmlns:a16="http://schemas.microsoft.com/office/drawing/2014/main" id="{76CB6AE4-A444-41E5-A744-47F048A15E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useBgFill="1">
        <p:nvSpPr>
          <p:cNvPr id="43" name="Rectangle 42">
            <a:extLst>
              <a:ext uri="{FF2B5EF4-FFF2-40B4-BE49-F238E27FC236}">
                <a16:creationId xmlns:a16="http://schemas.microsoft.com/office/drawing/2014/main" id="{B4BAC1B2-6636-4CB3-8018-BAAE8A0456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5" name="Rectangle 44">
            <a:extLst>
              <a:ext uri="{FF2B5EF4-FFF2-40B4-BE49-F238E27FC236}">
                <a16:creationId xmlns:a16="http://schemas.microsoft.com/office/drawing/2014/main" id="{99E51F2A-41B1-4159-8DCF-C9E46EDC59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047" y="935646"/>
            <a:ext cx="4851190" cy="4968016"/>
          </a:xfrm>
          <a:prstGeom prst="rect">
            <a:avLst/>
          </a:prstGeom>
          <a:solidFill>
            <a:schemeClr val="bg1"/>
          </a:solidFill>
          <a:ln w="12700" cap="sq">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7" name="Group 46">
            <a:extLst>
              <a:ext uri="{FF2B5EF4-FFF2-40B4-BE49-F238E27FC236}">
                <a16:creationId xmlns:a16="http://schemas.microsoft.com/office/drawing/2014/main" id="{4868BDA6-98C8-4E7B-8A59-1162BE9390A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87364" y="228600"/>
            <a:ext cx="2851523" cy="6638625"/>
            <a:chOff x="2487613" y="285750"/>
            <a:chExt cx="2428875" cy="5654676"/>
          </a:xfrm>
        </p:grpSpPr>
        <p:sp>
          <p:nvSpPr>
            <p:cNvPr id="48" name="Freeform 11">
              <a:extLst>
                <a:ext uri="{FF2B5EF4-FFF2-40B4-BE49-F238E27FC236}">
                  <a16:creationId xmlns:a16="http://schemas.microsoft.com/office/drawing/2014/main" id="{D81ADA10-FA3B-405F-86D4-1BA4D4140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49" name="Freeform 12">
              <a:extLst>
                <a:ext uri="{FF2B5EF4-FFF2-40B4-BE49-F238E27FC236}">
                  <a16:creationId xmlns:a16="http://schemas.microsoft.com/office/drawing/2014/main" id="{D4F2022F-50BA-40A0-9DE3-95D8E5D847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50" name="Freeform 13">
              <a:extLst>
                <a:ext uri="{FF2B5EF4-FFF2-40B4-BE49-F238E27FC236}">
                  <a16:creationId xmlns:a16="http://schemas.microsoft.com/office/drawing/2014/main" id="{D45B3AAD-CD8F-42A9-8911-746584CB4F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51" name="Freeform 14">
              <a:extLst>
                <a:ext uri="{FF2B5EF4-FFF2-40B4-BE49-F238E27FC236}">
                  <a16:creationId xmlns:a16="http://schemas.microsoft.com/office/drawing/2014/main" id="{1B5BBA15-98B5-49B1-BFAA-70496407C6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52" name="Freeform 15">
              <a:extLst>
                <a:ext uri="{FF2B5EF4-FFF2-40B4-BE49-F238E27FC236}">
                  <a16:creationId xmlns:a16="http://schemas.microsoft.com/office/drawing/2014/main" id="{1426328E-D8AD-4CF3-84C4-EADAF4B7CC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53" name="Freeform 16">
              <a:extLst>
                <a:ext uri="{FF2B5EF4-FFF2-40B4-BE49-F238E27FC236}">
                  <a16:creationId xmlns:a16="http://schemas.microsoft.com/office/drawing/2014/main" id="{6D173D77-4FAE-4B6E-BCA3-88C023DEA7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54" name="Freeform 17">
              <a:extLst>
                <a:ext uri="{FF2B5EF4-FFF2-40B4-BE49-F238E27FC236}">
                  <a16:creationId xmlns:a16="http://schemas.microsoft.com/office/drawing/2014/main" id="{D2F3C6ED-3296-4551-890C-E00636FC45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55" name="Freeform 18">
              <a:extLst>
                <a:ext uri="{FF2B5EF4-FFF2-40B4-BE49-F238E27FC236}">
                  <a16:creationId xmlns:a16="http://schemas.microsoft.com/office/drawing/2014/main" id="{CCD94978-E895-4165-8420-BFD493A48B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56" name="Freeform 19">
              <a:extLst>
                <a:ext uri="{FF2B5EF4-FFF2-40B4-BE49-F238E27FC236}">
                  <a16:creationId xmlns:a16="http://schemas.microsoft.com/office/drawing/2014/main" id="{2D296B6E-5119-44C6-8316-91B13AC22B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57" name="Freeform 20">
              <a:extLst>
                <a:ext uri="{FF2B5EF4-FFF2-40B4-BE49-F238E27FC236}">
                  <a16:creationId xmlns:a16="http://schemas.microsoft.com/office/drawing/2014/main" id="{9718EC72-EF07-434B-86CA-F9FB74FA47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58" name="Freeform 21">
              <a:extLst>
                <a:ext uri="{FF2B5EF4-FFF2-40B4-BE49-F238E27FC236}">
                  <a16:creationId xmlns:a16="http://schemas.microsoft.com/office/drawing/2014/main" id="{4A84889A-F40B-4581-B8FF-D34D3EC211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59" name="Freeform 22">
              <a:extLst>
                <a:ext uri="{FF2B5EF4-FFF2-40B4-BE49-F238E27FC236}">
                  <a16:creationId xmlns:a16="http://schemas.microsoft.com/office/drawing/2014/main" id="{EEA5C22F-63E7-4E2A-9135-6820FC6B8C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61" name="Group 60">
            <a:extLst>
              <a:ext uri="{FF2B5EF4-FFF2-40B4-BE49-F238E27FC236}">
                <a16:creationId xmlns:a16="http://schemas.microsoft.com/office/drawing/2014/main" id="{12B2B893-BDFC-47A3-A8C8-B3351994BF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14579" y="-786"/>
            <a:ext cx="2356675" cy="6854040"/>
            <a:chOff x="6627813" y="194833"/>
            <a:chExt cx="1952625" cy="5678918"/>
          </a:xfrm>
        </p:grpSpPr>
        <p:sp>
          <p:nvSpPr>
            <p:cNvPr id="62" name="Freeform 27">
              <a:extLst>
                <a:ext uri="{FF2B5EF4-FFF2-40B4-BE49-F238E27FC236}">
                  <a16:creationId xmlns:a16="http://schemas.microsoft.com/office/drawing/2014/main" id="{8D083C0B-408E-4195-B8E1-33451B8A3C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63" name="Freeform 28">
              <a:extLst>
                <a:ext uri="{FF2B5EF4-FFF2-40B4-BE49-F238E27FC236}">
                  <a16:creationId xmlns:a16="http://schemas.microsoft.com/office/drawing/2014/main" id="{7C7442FE-70AA-4B30-9386-0E011A0A92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64" name="Freeform 29">
              <a:extLst>
                <a:ext uri="{FF2B5EF4-FFF2-40B4-BE49-F238E27FC236}">
                  <a16:creationId xmlns:a16="http://schemas.microsoft.com/office/drawing/2014/main" id="{6183366D-5F8A-40D5-9D35-25286ECB4F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65" name="Freeform 30">
              <a:extLst>
                <a:ext uri="{FF2B5EF4-FFF2-40B4-BE49-F238E27FC236}">
                  <a16:creationId xmlns:a16="http://schemas.microsoft.com/office/drawing/2014/main" id="{F9E4E29F-ED9B-42DE-8858-A3B54120E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66" name="Freeform 31">
              <a:extLst>
                <a:ext uri="{FF2B5EF4-FFF2-40B4-BE49-F238E27FC236}">
                  <a16:creationId xmlns:a16="http://schemas.microsoft.com/office/drawing/2014/main" id="{75C77770-2C7D-4356-A1C0-F3B10DCCC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67" name="Freeform 32">
              <a:extLst>
                <a:ext uri="{FF2B5EF4-FFF2-40B4-BE49-F238E27FC236}">
                  <a16:creationId xmlns:a16="http://schemas.microsoft.com/office/drawing/2014/main" id="{A583B398-24D3-452A-9279-409D85D4C3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68" name="Freeform 33">
              <a:extLst>
                <a:ext uri="{FF2B5EF4-FFF2-40B4-BE49-F238E27FC236}">
                  <a16:creationId xmlns:a16="http://schemas.microsoft.com/office/drawing/2014/main" id="{8592BE0E-0BF6-4FE9-ABD6-7B7188BFD1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69" name="Freeform 34">
              <a:extLst>
                <a:ext uri="{FF2B5EF4-FFF2-40B4-BE49-F238E27FC236}">
                  <a16:creationId xmlns:a16="http://schemas.microsoft.com/office/drawing/2014/main" id="{C3D34FBF-02FF-4A36-BD2F-560F61252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70" name="Freeform 35">
              <a:extLst>
                <a:ext uri="{FF2B5EF4-FFF2-40B4-BE49-F238E27FC236}">
                  <a16:creationId xmlns:a16="http://schemas.microsoft.com/office/drawing/2014/main" id="{F7F01C2A-5852-4E78-87E5-9639938154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71" name="Freeform 36">
              <a:extLst>
                <a:ext uri="{FF2B5EF4-FFF2-40B4-BE49-F238E27FC236}">
                  <a16:creationId xmlns:a16="http://schemas.microsoft.com/office/drawing/2014/main" id="{3F3D15E2-E389-4E28-815C-9F1EF53878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72" name="Freeform 37">
              <a:extLst>
                <a:ext uri="{FF2B5EF4-FFF2-40B4-BE49-F238E27FC236}">
                  <a16:creationId xmlns:a16="http://schemas.microsoft.com/office/drawing/2014/main" id="{933BD079-DCEA-44C2-A3ED-3919F996F1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73" name="Freeform 38">
              <a:extLst>
                <a:ext uri="{FF2B5EF4-FFF2-40B4-BE49-F238E27FC236}">
                  <a16:creationId xmlns:a16="http://schemas.microsoft.com/office/drawing/2014/main" id="{760D82AC-986D-4E9A-9989-BB83B349D4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 name="Titel 1"/>
          <p:cNvSpPr>
            <a:spLocks noGrp="1"/>
          </p:cNvSpPr>
          <p:nvPr>
            <p:ph type="title"/>
          </p:nvPr>
        </p:nvSpPr>
        <p:spPr>
          <a:xfrm>
            <a:off x="8408036" y="1235660"/>
            <a:ext cx="3181597" cy="3841735"/>
          </a:xfrm>
        </p:spPr>
        <p:txBody>
          <a:bodyPr vert="horz" lIns="91440" tIns="45720" rIns="91440" bIns="45720" rtlCol="0" anchor="b">
            <a:normAutofit/>
          </a:bodyPr>
          <a:lstStyle/>
          <a:p>
            <a:r>
              <a:rPr lang="en-US" sz="4100" dirty="0"/>
              <a:t>				</a:t>
            </a:r>
            <a:r>
              <a:rPr lang="en-US" sz="4100" dirty="0" err="1"/>
              <a:t>Vragen</a:t>
            </a:r>
            <a:r>
              <a:rPr lang="en-US" sz="4100" dirty="0"/>
              <a:t>??</a:t>
            </a:r>
          </a:p>
        </p:txBody>
      </p:sp>
      <p:pic>
        <p:nvPicPr>
          <p:cNvPr id="6" name="Afbeelding 5">
            <a:extLst>
              <a:ext uri="{FF2B5EF4-FFF2-40B4-BE49-F238E27FC236}">
                <a16:creationId xmlns:a16="http://schemas.microsoft.com/office/drawing/2014/main" id="{F3E2CDE4-969D-6EA6-C5CA-028EFFC275CD}"/>
              </a:ext>
            </a:extLst>
          </p:cNvPr>
          <p:cNvPicPr>
            <a:picLocks noChangeAspect="1"/>
          </p:cNvPicPr>
          <p:nvPr/>
        </p:nvPicPr>
        <p:blipFill>
          <a:blip r:embed="rId2"/>
          <a:stretch>
            <a:fillRect/>
          </a:stretch>
        </p:blipFill>
        <p:spPr>
          <a:xfrm>
            <a:off x="929675" y="1843830"/>
            <a:ext cx="4213521" cy="3139072"/>
          </a:xfrm>
          <a:prstGeom prst="rect">
            <a:avLst/>
          </a:prstGeom>
        </p:spPr>
      </p:pic>
      <p:sp>
        <p:nvSpPr>
          <p:cNvPr id="75" name="Rectangle 74">
            <a:extLst>
              <a:ext uri="{FF2B5EF4-FFF2-40B4-BE49-F238E27FC236}">
                <a16:creationId xmlns:a16="http://schemas.microsoft.com/office/drawing/2014/main" id="{FE8CCA1D-3EED-438C-8DF2-1F365B6F1C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7355"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77" name="Freeform 33">
            <a:extLst>
              <a:ext uri="{FF2B5EF4-FFF2-40B4-BE49-F238E27FC236}">
                <a16:creationId xmlns:a16="http://schemas.microsoft.com/office/drawing/2014/main" id="{32D9B158-7DEE-41F9-AC1A-4F746D428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087355"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2047800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Wie heeft er een ervaring meegemaakt?</a:t>
            </a:r>
            <a:endParaRPr lang="en-US" dirty="0"/>
          </a:p>
        </p:txBody>
      </p:sp>
      <p:sp>
        <p:nvSpPr>
          <p:cNvPr id="3" name="Tijdelijke aanduiding voor inhoud 2"/>
          <p:cNvSpPr>
            <a:spLocks noGrp="1"/>
          </p:cNvSpPr>
          <p:nvPr>
            <p:ph idx="1"/>
          </p:nvPr>
        </p:nvSpPr>
        <p:spPr>
          <a:xfrm>
            <a:off x="2942208" y="2238355"/>
            <a:ext cx="6823229" cy="3494723"/>
          </a:xfrm>
        </p:spPr>
        <p:txBody>
          <a:bodyPr/>
          <a:lstStyle/>
          <a:p>
            <a:r>
              <a:rPr lang="nl-NL" dirty="0"/>
              <a:t>Wat was de situatie.</a:t>
            </a:r>
          </a:p>
          <a:p>
            <a:r>
              <a:rPr lang="nl-NL" dirty="0"/>
              <a:t>Wat gebeurde er?</a:t>
            </a:r>
          </a:p>
          <a:p>
            <a:r>
              <a:rPr lang="nl-NL" dirty="0"/>
              <a:t>Wat deed je toen?</a:t>
            </a:r>
          </a:p>
          <a:p>
            <a:r>
              <a:rPr lang="nl-NL" dirty="0"/>
              <a:t>En hoe liep het verder af?</a:t>
            </a:r>
            <a:endParaRPr lang="en-US" dirty="0"/>
          </a:p>
        </p:txBody>
      </p:sp>
    </p:spTree>
    <p:extLst>
      <p:ext uri="{BB962C8B-B14F-4D97-AF65-F5344CB8AC3E}">
        <p14:creationId xmlns:p14="http://schemas.microsoft.com/office/powerpoint/2010/main" val="336984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		Wat is verslikken of stikken?</a:t>
            </a:r>
            <a:endParaRPr lang="en-US" dirty="0"/>
          </a:p>
        </p:txBody>
      </p:sp>
      <p:sp>
        <p:nvSpPr>
          <p:cNvPr id="3" name="Tijdelijke aanduiding voor inhoud 2"/>
          <p:cNvSpPr>
            <a:spLocks noGrp="1"/>
          </p:cNvSpPr>
          <p:nvPr>
            <p:ph idx="1"/>
          </p:nvPr>
        </p:nvSpPr>
        <p:spPr/>
        <p:txBody>
          <a:bodyPr/>
          <a:lstStyle/>
          <a:p>
            <a:pPr marL="0" indent="0">
              <a:buNone/>
            </a:pPr>
            <a:r>
              <a:rPr lang="nl-NL" dirty="0"/>
              <a:t>Een gedeeltelijke of volledige afsluiting van de luchtweg kan ontstaan doordat het slachtoffer zich verslikt in voedsel of in een voorwerp.</a:t>
            </a:r>
          </a:p>
          <a:p>
            <a:pPr marL="0" indent="0">
              <a:buNone/>
            </a:pPr>
            <a:r>
              <a:rPr lang="nl-NL" dirty="0"/>
              <a:t>Zowel het verslikken als verstikken kan voor de cliënt grote gevolgen hebben. Cliënten zullen veelal in paniek raken als ze zich goed verslikken of dreigen te stikken.  </a:t>
            </a:r>
          </a:p>
          <a:p>
            <a:pPr marL="0" indent="0">
              <a:buNone/>
            </a:pPr>
            <a:endParaRPr lang="nl-NL" dirty="0"/>
          </a:p>
          <a:p>
            <a:pPr marL="0" indent="0">
              <a:buNone/>
            </a:pPr>
            <a:r>
              <a:rPr lang="nl-NL" dirty="0"/>
              <a:t>De juiste hulp bieden aan je cliënt en zelf rustig kunnen blijven is dus van groot belang hierbij!</a:t>
            </a:r>
            <a:endParaRPr lang="en-US" dirty="0"/>
          </a:p>
        </p:txBody>
      </p:sp>
    </p:spTree>
    <p:extLst>
      <p:ext uri="{BB962C8B-B14F-4D97-AF65-F5344CB8AC3E}">
        <p14:creationId xmlns:p14="http://schemas.microsoft.com/office/powerpoint/2010/main" val="1469672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2C72B6-041F-07AB-8D0F-F287ECFD94F2}"/>
              </a:ext>
            </a:extLst>
          </p:cNvPr>
          <p:cNvSpPr>
            <a:spLocks noGrp="1"/>
          </p:cNvSpPr>
          <p:nvPr>
            <p:ph type="title"/>
          </p:nvPr>
        </p:nvSpPr>
        <p:spPr/>
        <p:txBody>
          <a:bodyPr/>
          <a:lstStyle/>
          <a:p>
            <a:r>
              <a:rPr lang="nl-NL" dirty="0"/>
              <a:t>Verslikken of stikken.</a:t>
            </a:r>
          </a:p>
        </p:txBody>
      </p:sp>
      <p:sp>
        <p:nvSpPr>
          <p:cNvPr id="3" name="Tijdelijke aanduiding voor inhoud 2">
            <a:extLst>
              <a:ext uri="{FF2B5EF4-FFF2-40B4-BE49-F238E27FC236}">
                <a16:creationId xmlns:a16="http://schemas.microsoft.com/office/drawing/2014/main" id="{B1A24158-09D3-7BD4-4A24-33DC57A02C60}"/>
              </a:ext>
            </a:extLst>
          </p:cNvPr>
          <p:cNvSpPr>
            <a:spLocks noGrp="1"/>
          </p:cNvSpPr>
          <p:nvPr>
            <p:ph idx="1"/>
          </p:nvPr>
        </p:nvSpPr>
        <p:spPr/>
        <p:txBody>
          <a:bodyPr/>
          <a:lstStyle/>
          <a:p>
            <a:r>
              <a:rPr lang="nl-NL" dirty="0"/>
              <a:t>Vooral onder kleine kinderen en ouderen komt verslikking regelmatig voor. Wanneer iemand zich verslikt, schiet (een deel van) het voedsel in de luchtpijp waardoor de luchtweg niet meer vrij doorgankelijk is. Verstikking ontstaat wanneer de luchtweg volledig wordt afgesloten door bijvoorbeeld een voorwerp, rook, koolmonoxide of water.</a:t>
            </a:r>
          </a:p>
        </p:txBody>
      </p:sp>
    </p:spTree>
    <p:extLst>
      <p:ext uri="{BB962C8B-B14F-4D97-AF65-F5344CB8AC3E}">
        <p14:creationId xmlns:p14="http://schemas.microsoft.com/office/powerpoint/2010/main" val="1481468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Gedeeltelijke afsluiting van de luchtwegen.</a:t>
            </a:r>
            <a:endParaRPr lang="en-US" dirty="0"/>
          </a:p>
        </p:txBody>
      </p:sp>
      <p:sp>
        <p:nvSpPr>
          <p:cNvPr id="3" name="Tijdelijke aanduiding voor inhoud 2"/>
          <p:cNvSpPr>
            <a:spLocks noGrp="1"/>
          </p:cNvSpPr>
          <p:nvPr>
            <p:ph idx="1"/>
          </p:nvPr>
        </p:nvSpPr>
        <p:spPr/>
        <p:txBody>
          <a:bodyPr/>
          <a:lstStyle/>
          <a:p>
            <a:pPr marL="0" indent="0">
              <a:buNone/>
            </a:pPr>
            <a:r>
              <a:rPr lang="nl-NL" dirty="0"/>
              <a:t>Wat kan ik aan de cliënt zien?</a:t>
            </a:r>
          </a:p>
          <a:p>
            <a:pPr marL="0" indent="0">
              <a:buNone/>
            </a:pPr>
            <a:endParaRPr lang="nl-NL" dirty="0"/>
          </a:p>
          <a:p>
            <a:pPr marL="0" indent="0">
              <a:buNone/>
            </a:pPr>
            <a:r>
              <a:rPr lang="nl-NL" dirty="0"/>
              <a:t>. de patiënt kan ‘ja’ zeggen.</a:t>
            </a:r>
          </a:p>
          <a:p>
            <a:pPr marL="0" indent="0">
              <a:buNone/>
            </a:pPr>
            <a:r>
              <a:rPr lang="nl-NL" dirty="0"/>
              <a:t>. de patiënt kan praten, hoesten en ademhalen.</a:t>
            </a:r>
          </a:p>
          <a:p>
            <a:pPr marL="0" indent="0">
              <a:buNone/>
            </a:pPr>
            <a:r>
              <a:rPr lang="nl-NL" dirty="0"/>
              <a:t>. de hoest is goed hoorbaar en is effectief.</a:t>
            </a:r>
          </a:p>
          <a:p>
            <a:pPr marL="0" indent="0">
              <a:buNone/>
            </a:pPr>
            <a:endParaRPr lang="en-US" dirty="0"/>
          </a:p>
        </p:txBody>
      </p:sp>
    </p:spTree>
    <p:extLst>
      <p:ext uri="{BB962C8B-B14F-4D97-AF65-F5344CB8AC3E}">
        <p14:creationId xmlns:p14="http://schemas.microsoft.com/office/powerpoint/2010/main" val="2760533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		E.H.B.O. bij een verslikking.</a:t>
            </a:r>
            <a:endParaRPr lang="en-US" dirty="0"/>
          </a:p>
        </p:txBody>
      </p:sp>
      <p:sp>
        <p:nvSpPr>
          <p:cNvPr id="3" name="Tijdelijke aanduiding voor inhoud 2"/>
          <p:cNvSpPr>
            <a:spLocks noGrp="1"/>
          </p:cNvSpPr>
          <p:nvPr>
            <p:ph idx="1"/>
          </p:nvPr>
        </p:nvSpPr>
        <p:spPr/>
        <p:txBody>
          <a:bodyPr/>
          <a:lstStyle/>
          <a:p>
            <a:pPr marL="0" indent="0">
              <a:buNone/>
            </a:pPr>
            <a:r>
              <a:rPr lang="nl-NL" dirty="0"/>
              <a:t>Dus in het geval dat de cliënt nog kan praten en hoesten en bij bewustzijn is:</a:t>
            </a:r>
          </a:p>
          <a:p>
            <a:endParaRPr lang="nl-NL" dirty="0"/>
          </a:p>
          <a:p>
            <a:r>
              <a:rPr lang="nl-NL" dirty="0"/>
              <a:t>spoor je de cliënt aan door te gaan met hoesten.</a:t>
            </a:r>
          </a:p>
          <a:p>
            <a:r>
              <a:rPr lang="nl-NL" dirty="0"/>
              <a:t>doe je verder niets. Maar blijft wel bij hem of haar!</a:t>
            </a:r>
          </a:p>
          <a:p>
            <a:r>
              <a:rPr lang="nl-NL" dirty="0"/>
              <a:t>observeer je de cliënt goed om er zeker van te zijn dat de milde luchtwegbelemmering niet overgaat in een ernstige vorm.</a:t>
            </a:r>
          </a:p>
          <a:p>
            <a:r>
              <a:rPr lang="nl-NL" dirty="0"/>
              <a:t>Altijd overleggen met een (huis-) arts. Ook als de klachten zijn verdwenen. Verslikking kan leiden tot een longontsteking bij je cliënt. Doordat bijvoorbeeld met een verslikking met voedselresten een stukje eten in de luchtwegen voor een ontsteking kan gaan zorgen. </a:t>
            </a:r>
          </a:p>
          <a:p>
            <a:endParaRPr lang="en-US" dirty="0"/>
          </a:p>
        </p:txBody>
      </p:sp>
    </p:spTree>
    <p:extLst>
      <p:ext uri="{BB962C8B-B14F-4D97-AF65-F5344CB8AC3E}">
        <p14:creationId xmlns:p14="http://schemas.microsoft.com/office/powerpoint/2010/main" val="180282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	Volledige afsluiting van de luchtwegen.</a:t>
            </a:r>
            <a:endParaRPr lang="en-US" dirty="0"/>
          </a:p>
        </p:txBody>
      </p:sp>
      <p:sp>
        <p:nvSpPr>
          <p:cNvPr id="3" name="Tijdelijke aanduiding voor inhoud 2"/>
          <p:cNvSpPr>
            <a:spLocks noGrp="1"/>
          </p:cNvSpPr>
          <p:nvPr>
            <p:ph idx="1"/>
          </p:nvPr>
        </p:nvSpPr>
        <p:spPr/>
        <p:txBody>
          <a:bodyPr/>
          <a:lstStyle/>
          <a:p>
            <a:pPr marL="0" indent="0">
              <a:buNone/>
            </a:pPr>
            <a:r>
              <a:rPr lang="nl-NL" dirty="0"/>
              <a:t>Wat kan ik aan de cliënt zien:</a:t>
            </a:r>
          </a:p>
          <a:p>
            <a:pPr marL="0" indent="0">
              <a:buNone/>
            </a:pPr>
            <a:endParaRPr lang="nl-NL" dirty="0"/>
          </a:p>
          <a:p>
            <a:pPr marL="0" indent="0">
              <a:buNone/>
            </a:pPr>
            <a:r>
              <a:rPr lang="nl-NL" dirty="0"/>
              <a:t>De cliënt kan niet praten, soms wel knikken.</a:t>
            </a:r>
          </a:p>
          <a:p>
            <a:pPr marL="0" indent="0">
              <a:buNone/>
            </a:pPr>
            <a:r>
              <a:rPr lang="nl-NL" dirty="0"/>
              <a:t>De cliënt kan niet ademhalen of hapt naar adem.</a:t>
            </a:r>
          </a:p>
          <a:p>
            <a:pPr marL="0" indent="0">
              <a:buNone/>
            </a:pPr>
            <a:r>
              <a:rPr lang="nl-NL" dirty="0"/>
              <a:t>Geen geluid bij poging tot hoesten en het hoesten is niet effectief</a:t>
            </a:r>
          </a:p>
          <a:p>
            <a:pPr marL="0" indent="0">
              <a:buNone/>
            </a:pPr>
            <a:r>
              <a:rPr lang="nl-NL" dirty="0"/>
              <a:t>De cliënt wordt </a:t>
            </a:r>
            <a:r>
              <a:rPr lang="nl-NL" dirty="0" err="1"/>
              <a:t>cyanotisch</a:t>
            </a:r>
            <a:r>
              <a:rPr lang="nl-NL" dirty="0"/>
              <a:t> ( blauwe verkleuring) en verliest het bewustzijn.</a:t>
            </a:r>
          </a:p>
          <a:p>
            <a:pPr marL="0" indent="0">
              <a:buNone/>
            </a:pPr>
            <a:endParaRPr lang="en-US" dirty="0"/>
          </a:p>
        </p:txBody>
      </p:sp>
    </p:spTree>
    <p:extLst>
      <p:ext uri="{BB962C8B-B14F-4D97-AF65-F5344CB8AC3E}">
        <p14:creationId xmlns:p14="http://schemas.microsoft.com/office/powerpoint/2010/main" val="265381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2592925" y="624110"/>
            <a:ext cx="8911687" cy="1280890"/>
          </a:xfrm>
        </p:spPr>
        <p:txBody>
          <a:bodyPr>
            <a:normAutofit/>
          </a:bodyPr>
          <a:lstStyle/>
          <a:p>
            <a:r>
              <a:rPr lang="nl-NL" dirty="0"/>
              <a:t>		E.H.B.O. bij verstikking.</a:t>
            </a:r>
            <a:endParaRPr lang="en-US" dirty="0"/>
          </a:p>
        </p:txBody>
      </p:sp>
      <p:sp>
        <p:nvSpPr>
          <p:cNvPr id="3" name="Tijdelijke aanduiding voor inhoud 2"/>
          <p:cNvSpPr>
            <a:spLocks noGrp="1"/>
          </p:cNvSpPr>
          <p:nvPr>
            <p:ph idx="1"/>
          </p:nvPr>
        </p:nvSpPr>
        <p:spPr>
          <a:xfrm>
            <a:off x="2589212" y="2125362"/>
            <a:ext cx="5835121" cy="3785860"/>
          </a:xfrm>
        </p:spPr>
        <p:txBody>
          <a:bodyPr>
            <a:normAutofit/>
          </a:bodyPr>
          <a:lstStyle/>
          <a:p>
            <a:pPr marL="0" indent="0">
              <a:buNone/>
            </a:pPr>
            <a:r>
              <a:rPr lang="nl-NL" dirty="0"/>
              <a:t>- Ga aan de zijkant iets achter de cliënt staan.</a:t>
            </a:r>
          </a:p>
          <a:p>
            <a:pPr marL="0" indent="0">
              <a:buNone/>
            </a:pPr>
            <a:r>
              <a:rPr lang="nl-NL" dirty="0"/>
              <a:t>- Ondersteun zijn borstkas met één hand</a:t>
            </a:r>
          </a:p>
          <a:p>
            <a:pPr marL="0" indent="0">
              <a:buNone/>
            </a:pPr>
            <a:r>
              <a:rPr lang="nl-NL" dirty="0"/>
              <a:t>- Laat de patiënt naar voren buigen</a:t>
            </a:r>
          </a:p>
          <a:p>
            <a:pPr marL="0" indent="0">
              <a:buNone/>
            </a:pPr>
            <a:r>
              <a:rPr lang="nl-NL" dirty="0"/>
              <a:t>- Geef met de hiel van je hand snel maximaal vijf slagen tussen zijn schouderbladen</a:t>
            </a:r>
          </a:p>
          <a:p>
            <a:pPr marL="0" indent="0">
              <a:buNone/>
            </a:pPr>
            <a:r>
              <a:rPr lang="nl-NL" dirty="0"/>
              <a:t>- Controleer of de obstructie is opgeheven</a:t>
            </a:r>
          </a:p>
          <a:p>
            <a:pPr marL="0" indent="0">
              <a:buNone/>
            </a:pPr>
            <a:r>
              <a:rPr lang="nl-NL" dirty="0"/>
              <a:t>- Zo niet: Pas </a:t>
            </a:r>
            <a:r>
              <a:rPr lang="nl-NL" dirty="0" err="1"/>
              <a:t>Heimlich</a:t>
            </a:r>
            <a:r>
              <a:rPr lang="nl-NL" dirty="0"/>
              <a:t>-manoeuvre toe.</a:t>
            </a:r>
          </a:p>
          <a:p>
            <a:pPr marL="0" indent="0">
              <a:buNone/>
            </a:pPr>
            <a:r>
              <a:rPr lang="nl-NL" dirty="0"/>
              <a:t>- Blijf bij de cliënt en schakel hulp in. 112 bellen of laten bellen.</a:t>
            </a:r>
          </a:p>
          <a:p>
            <a:pPr marL="0" indent="0">
              <a:buNone/>
            </a:pPr>
            <a:endParaRPr lang="en-US" dirty="0"/>
          </a:p>
        </p:txBody>
      </p:sp>
      <p:pic>
        <p:nvPicPr>
          <p:cNvPr id="4" name="Afbeelding 3">
            <a:extLst>
              <a:ext uri="{FF2B5EF4-FFF2-40B4-BE49-F238E27FC236}">
                <a16:creationId xmlns:a16="http://schemas.microsoft.com/office/drawing/2014/main" id="{32C063C1-6110-3C15-8BB9-558269AABD1B}"/>
              </a:ext>
            </a:extLst>
          </p:cNvPr>
          <p:cNvPicPr>
            <a:picLocks noChangeAspect="1"/>
          </p:cNvPicPr>
          <p:nvPr/>
        </p:nvPicPr>
        <p:blipFill>
          <a:blip r:embed="rId2"/>
          <a:stretch>
            <a:fillRect/>
          </a:stretch>
        </p:blipFill>
        <p:spPr>
          <a:xfrm>
            <a:off x="8741108" y="2129586"/>
            <a:ext cx="2653847" cy="3737814"/>
          </a:xfrm>
          <a:prstGeom prst="rect">
            <a:avLst/>
          </a:prstGeom>
        </p:spPr>
      </p:pic>
      <p:sp>
        <p:nvSpPr>
          <p:cNvPr id="5" name="Tekstvak 4">
            <a:extLst>
              <a:ext uri="{FF2B5EF4-FFF2-40B4-BE49-F238E27FC236}">
                <a16:creationId xmlns:a16="http://schemas.microsoft.com/office/drawing/2014/main" id="{B221F131-1640-5A61-2E5C-986CD139ACCB}"/>
              </a:ext>
            </a:extLst>
          </p:cNvPr>
          <p:cNvSpPr txBox="1"/>
          <p:nvPr/>
        </p:nvSpPr>
        <p:spPr>
          <a:xfrm>
            <a:off x="9134475" y="1714500"/>
            <a:ext cx="1914525" cy="369332"/>
          </a:xfrm>
          <a:prstGeom prst="rect">
            <a:avLst/>
          </a:prstGeom>
          <a:noFill/>
        </p:spPr>
        <p:txBody>
          <a:bodyPr wrap="square" rtlCol="0">
            <a:spAutoFit/>
          </a:bodyPr>
          <a:lstStyle/>
          <a:p>
            <a:pPr algn="ctr"/>
            <a:r>
              <a:rPr lang="nl-NL" dirty="0" err="1"/>
              <a:t>Heimlich</a:t>
            </a:r>
            <a:endParaRPr lang="nl-NL" dirty="0"/>
          </a:p>
        </p:txBody>
      </p:sp>
    </p:spTree>
    <p:extLst>
      <p:ext uri="{BB962C8B-B14F-4D97-AF65-F5344CB8AC3E}">
        <p14:creationId xmlns:p14="http://schemas.microsoft.com/office/powerpoint/2010/main" val="1792844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			</a:t>
            </a:r>
            <a:r>
              <a:rPr lang="nl-NL" dirty="0" err="1"/>
              <a:t>Heimlich</a:t>
            </a:r>
            <a:r>
              <a:rPr lang="nl-NL" dirty="0"/>
              <a:t>-manoeuvre. </a:t>
            </a:r>
            <a:endParaRPr lang="en-US" dirty="0"/>
          </a:p>
        </p:txBody>
      </p:sp>
      <p:sp>
        <p:nvSpPr>
          <p:cNvPr id="3" name="Tijdelijke aanduiding voor inhoud 2"/>
          <p:cNvSpPr>
            <a:spLocks noGrp="1"/>
          </p:cNvSpPr>
          <p:nvPr>
            <p:ph idx="1"/>
          </p:nvPr>
        </p:nvSpPr>
        <p:spPr/>
        <p:txBody>
          <a:bodyPr/>
          <a:lstStyle/>
          <a:p>
            <a:pPr marL="0" indent="0">
              <a:buNone/>
            </a:pPr>
            <a:r>
              <a:rPr lang="nl-NL" dirty="0"/>
              <a:t>De docent zal op een van jullie laten zien hoe je iemand vastpakt.</a:t>
            </a:r>
          </a:p>
          <a:p>
            <a:pPr marL="0" indent="0">
              <a:buNone/>
            </a:pPr>
            <a:r>
              <a:rPr lang="nl-NL" dirty="0"/>
              <a:t>Maar doet deze handeling </a:t>
            </a:r>
            <a:r>
              <a:rPr lang="nl-NL" u="sng" dirty="0"/>
              <a:t>NIET </a:t>
            </a:r>
            <a:r>
              <a:rPr lang="nl-NL" dirty="0"/>
              <a:t>echt. Ook jullie kunnen dit niet zomaar oefenen op iemand!</a:t>
            </a:r>
          </a:p>
          <a:p>
            <a:pPr marL="0" indent="0">
              <a:buNone/>
            </a:pPr>
            <a:endParaRPr lang="en-US" dirty="0"/>
          </a:p>
        </p:txBody>
      </p:sp>
      <p:pic>
        <p:nvPicPr>
          <p:cNvPr id="4" name="Afbeelding 3"/>
          <p:cNvPicPr>
            <a:picLocks noChangeAspect="1"/>
          </p:cNvPicPr>
          <p:nvPr/>
        </p:nvPicPr>
        <p:blipFill>
          <a:blip r:embed="rId2"/>
          <a:stretch>
            <a:fillRect/>
          </a:stretch>
        </p:blipFill>
        <p:spPr>
          <a:xfrm>
            <a:off x="5322536" y="3325010"/>
            <a:ext cx="4672584" cy="2768346"/>
          </a:xfrm>
          <a:prstGeom prst="rect">
            <a:avLst/>
          </a:prstGeom>
        </p:spPr>
      </p:pic>
    </p:spTree>
    <p:extLst>
      <p:ext uri="{BB962C8B-B14F-4D97-AF65-F5344CB8AC3E}">
        <p14:creationId xmlns:p14="http://schemas.microsoft.com/office/powerpoint/2010/main" val="2191795114"/>
      </p:ext>
    </p:extLst>
  </p:cSld>
  <p:clrMapOvr>
    <a:masterClrMapping/>
  </p:clrMapOvr>
</p:sld>
</file>

<file path=ppt/theme/theme1.xml><?xml version="1.0" encoding="utf-8"?>
<a:theme xmlns:a="http://schemas.openxmlformats.org/drawingml/2006/main" name="Sliert">
  <a:themeElements>
    <a:clrScheme name="Sliert">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Sliert">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ert">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DDE731FDD40104180269989E94CEB02" ma:contentTypeVersion="11" ma:contentTypeDescription="Een nieuw document maken." ma:contentTypeScope="" ma:versionID="73410eadde30e65c6671fee9963c5627">
  <xsd:schema xmlns:xsd="http://www.w3.org/2001/XMLSchema" xmlns:xs="http://www.w3.org/2001/XMLSchema" xmlns:p="http://schemas.microsoft.com/office/2006/metadata/properties" xmlns:ns3="51ac9fe2-a10e-4ecb-ba9f-61dcd17f4613" xmlns:ns4="ffa365aa-a5a1-4061-8976-9876bfda5924" targetNamespace="http://schemas.microsoft.com/office/2006/metadata/properties" ma:root="true" ma:fieldsID="286085323caf1fb0f10c6420bd5905bb" ns3:_="" ns4:_="">
    <xsd:import namespace="51ac9fe2-a10e-4ecb-ba9f-61dcd17f4613"/>
    <xsd:import namespace="ffa365aa-a5a1-4061-8976-9876bfda592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ac9fe2-a10e-4ecb-ba9f-61dcd17f46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fa365aa-a5a1-4061-8976-9876bfda5924" elementFormDefault="qualified">
    <xsd:import namespace="http://schemas.microsoft.com/office/2006/documentManagement/types"/>
    <xsd:import namespace="http://schemas.microsoft.com/office/infopath/2007/PartnerControls"/>
    <xsd:element name="SharedWithUsers" ma:index="13"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Gedeeld met details" ma:internalName="SharedWithDetails" ma:readOnly="true">
      <xsd:simpleType>
        <xsd:restriction base="dms:Note">
          <xsd:maxLength value="255"/>
        </xsd:restriction>
      </xsd:simpleType>
    </xsd:element>
    <xsd:element name="SharingHintHash" ma:index="15" nillable="true" ma:displayName="Hint-hash dele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DE16EE9-F956-413D-8578-E50C9353C516}">
  <ds:schemaRefs>
    <ds:schemaRef ds:uri="http://schemas.microsoft.com/office/2006/documentManagement/types"/>
    <ds:schemaRef ds:uri="http://purl.org/dc/dcmitype/"/>
    <ds:schemaRef ds:uri="http://purl.org/dc/elements/1.1/"/>
    <ds:schemaRef ds:uri="http://schemas.microsoft.com/office/infopath/2007/PartnerControls"/>
    <ds:schemaRef ds:uri="http://schemas.openxmlformats.org/package/2006/metadata/core-properties"/>
    <ds:schemaRef ds:uri="ffa365aa-a5a1-4061-8976-9876bfda5924"/>
    <ds:schemaRef ds:uri="51ac9fe2-a10e-4ecb-ba9f-61dcd17f4613"/>
    <ds:schemaRef ds:uri="http://schemas.microsoft.com/office/2006/metadata/properties"/>
    <ds:schemaRef ds:uri="http://www.w3.org/XML/1998/namespace"/>
    <ds:schemaRef ds:uri="http://purl.org/dc/terms/"/>
  </ds:schemaRefs>
</ds:datastoreItem>
</file>

<file path=customXml/itemProps2.xml><?xml version="1.0" encoding="utf-8"?>
<ds:datastoreItem xmlns:ds="http://schemas.openxmlformats.org/officeDocument/2006/customXml" ds:itemID="{E8A516C4-C99A-4B3A-A8C2-9CBB196F4C8C}">
  <ds:schemaRefs>
    <ds:schemaRef ds:uri="http://schemas.microsoft.com/sharepoint/v3/contenttype/forms"/>
  </ds:schemaRefs>
</ds:datastoreItem>
</file>

<file path=customXml/itemProps3.xml><?xml version="1.0" encoding="utf-8"?>
<ds:datastoreItem xmlns:ds="http://schemas.openxmlformats.org/officeDocument/2006/customXml" ds:itemID="{D1A5F900-7CCD-482B-B9CC-747E9FB618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1ac9fe2-a10e-4ecb-ba9f-61dcd17f4613"/>
    <ds:schemaRef ds:uri="ffa365aa-a5a1-4061-8976-9876bfda59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TM02892315[[fn=Sliert]]</Template>
  <TotalTime>76</TotalTime>
  <Words>715</Words>
  <Application>Microsoft Office PowerPoint</Application>
  <PresentationFormat>Breedbeeld</PresentationFormat>
  <Paragraphs>63</Paragraphs>
  <Slides>13</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13</vt:i4>
      </vt:variant>
    </vt:vector>
  </HeadingPairs>
  <TitlesOfParts>
    <vt:vector size="17" baseType="lpstr">
      <vt:lpstr>Arial</vt:lpstr>
      <vt:lpstr>Century Gothic</vt:lpstr>
      <vt:lpstr>Wingdings 3</vt:lpstr>
      <vt:lpstr>Sliert</vt:lpstr>
      <vt:lpstr>E.H.B.O.  bij verstikking of verslikking.</vt:lpstr>
      <vt:lpstr>Wie heeft er een ervaring meegemaakt?</vt:lpstr>
      <vt:lpstr>  Wat is verslikken of stikken?</vt:lpstr>
      <vt:lpstr>Verslikken of stikken.</vt:lpstr>
      <vt:lpstr>Gedeeltelijke afsluiting van de luchtwegen.</vt:lpstr>
      <vt:lpstr>  E.H.B.O. bij een verslikking.</vt:lpstr>
      <vt:lpstr> Volledige afsluiting van de luchtwegen.</vt:lpstr>
      <vt:lpstr>  E.H.B.O. bij verstikking.</vt:lpstr>
      <vt:lpstr>   Heimlich-manoeuvre. </vt:lpstr>
      <vt:lpstr>Heimlich-manoeuvre</vt:lpstr>
      <vt:lpstr>    112 bellen.</vt:lpstr>
      <vt:lpstr>    Oefenen.</vt:lpstr>
      <vt:lpstr>    Vragen??</vt:lpstr>
    </vt:vector>
  </TitlesOfParts>
  <Company>MBO Utrecht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E.H.B.O. bij verstikking of verslikking.</dc:title>
  <dc:creator>Erik van Beenen</dc:creator>
  <cp:lastModifiedBy>Kim Gevers - van Uden</cp:lastModifiedBy>
  <cp:revision>6</cp:revision>
  <dcterms:created xsi:type="dcterms:W3CDTF">2020-06-24T09:52:18Z</dcterms:created>
  <dcterms:modified xsi:type="dcterms:W3CDTF">2022-05-24T12:52:13Z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0x0101009DDE731FDD40104180269989E94CEB02</vt:lpwstr>
  </property>
</Properties>
</file>